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274B-FC70-3B4B-8BC0-3449FBD3E671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2D9F-3525-5948-B8BC-ECA5EF32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Spring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YouSearch</a:t>
            </a:r>
            <a:endParaRPr lang="en-US" dirty="0" smtClean="0"/>
          </a:p>
          <a:p>
            <a:r>
              <a:rPr lang="en-US" dirty="0" smtClean="0"/>
              <a:t>Group #22</a:t>
            </a:r>
          </a:p>
          <a:p>
            <a:r>
              <a:rPr lang="en-US" dirty="0" smtClean="0"/>
              <a:t>The masters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1.Login/Logout </a:t>
            </a:r>
          </a:p>
          <a:p>
            <a:pPr marL="0" indent="0">
              <a:buNone/>
            </a:pPr>
            <a:r>
              <a:rPr lang="en-US" dirty="0" smtClean="0"/>
              <a:t>                             2.YouSearch</a:t>
            </a:r>
          </a:p>
          <a:p>
            <a:pPr marL="0" indent="0">
              <a:buNone/>
            </a:pPr>
            <a:r>
              <a:rPr lang="en-US" dirty="0" smtClean="0"/>
              <a:t>                             3.YouTube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1.Login/logout:</a:t>
            </a:r>
          </a:p>
          <a:p>
            <a:pPr marL="0" indent="0">
              <a:buNone/>
            </a:pPr>
            <a:r>
              <a:rPr lang="en-US" dirty="0" smtClean="0"/>
              <a:t>I. If </a:t>
            </a:r>
            <a:r>
              <a:rPr lang="en-US" dirty="0"/>
              <a:t>a user wants to access the home page, he/she has to login with his/her login details that would be his/her registered username and password.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II.A </a:t>
            </a:r>
            <a:r>
              <a:rPr lang="en-US" dirty="0"/>
              <a:t>valid user is directed to the home page. If the user enters invalid details then the user is redirected to login page again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III. </a:t>
            </a:r>
            <a:r>
              <a:rPr lang="en-US" dirty="0"/>
              <a:t>In case if the user is a non-registered user then he/she has to register by providing his/her new username and password. Once the user registration is successful he/she can login on the login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IV. </a:t>
            </a:r>
            <a:r>
              <a:rPr lang="en-US" dirty="0"/>
              <a:t>If a user forgets his password he/she has the option named ‘forgot password’ to reset his password.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2.YouSearch:</a:t>
            </a:r>
          </a:p>
          <a:p>
            <a:r>
              <a:rPr lang="en-US" dirty="0" smtClean="0"/>
              <a:t>I. A web UI is provided with options for recent searches , Search on user interest  and Login/logout functionalities.</a:t>
            </a:r>
          </a:p>
          <a:p>
            <a:r>
              <a:rPr lang="en-US" dirty="0" smtClean="0"/>
              <a:t>II. Recent searches doesn’t need any login.</a:t>
            </a:r>
          </a:p>
          <a:p>
            <a:r>
              <a:rPr lang="en-US" dirty="0" smtClean="0"/>
              <a:t>III. Search  needs a login (a valid user access).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API:</a:t>
            </a:r>
          </a:p>
          <a:p>
            <a:pPr marL="0" indent="0">
              <a:buNone/>
            </a:pPr>
            <a:r>
              <a:rPr lang="en-US" dirty="0" smtClean="0"/>
              <a:t>I.</a:t>
            </a:r>
            <a:r>
              <a:rPr lang="en-US" dirty="0"/>
              <a:t> A register user can access to the home page provided with a search option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dirty="0"/>
              <a:t>He/she has to provide a search keyword(s) (a part of the name of the video) to find videos that he/she wants to view.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III. The </a:t>
            </a:r>
            <a:r>
              <a:rPr lang="en-US" dirty="0"/>
              <a:t>input search key(s) that are provided by the user is used to retrieve the list of videos that are related to the key string.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IV. If </a:t>
            </a:r>
            <a:r>
              <a:rPr lang="en-US" dirty="0"/>
              <a:t>the user provide a valid key string in the search the list of videos related to his search are displayed.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9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323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Hackaton  Spring 2015</vt:lpstr>
      <vt:lpstr>You search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 Spring 2015</dc:title>
  <dc:creator>Pavan Kumar</dc:creator>
  <cp:lastModifiedBy>Pavan Kumar</cp:lastModifiedBy>
  <cp:revision>2</cp:revision>
  <dcterms:created xsi:type="dcterms:W3CDTF">2015-04-20T04:28:04Z</dcterms:created>
  <dcterms:modified xsi:type="dcterms:W3CDTF">2015-04-20T04:41:44Z</dcterms:modified>
</cp:coreProperties>
</file>