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60"/>
    <p:restoredTop sz="94712"/>
  </p:normalViewPr>
  <p:slideViewPr>
    <p:cSldViewPr snapToGrid="0" snapToObjects="1">
      <p:cViewPr varScale="1">
        <p:scale>
          <a:sx n="106" d="100"/>
          <a:sy n="106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1BE1-B518-2642-A260-84D24D568081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124B-7B26-F84C-869F-615E706A1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1BE1-B518-2642-A260-84D24D568081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124B-7B26-F84C-869F-615E706A1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1BE1-B518-2642-A260-84D24D568081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124B-7B26-F84C-869F-615E706A1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1BE1-B518-2642-A260-84D24D568081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124B-7B26-F84C-869F-615E706A1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1BE1-B518-2642-A260-84D24D568081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124B-7B26-F84C-869F-615E706A1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1BE1-B518-2642-A260-84D24D568081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124B-7B26-F84C-869F-615E706A1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1BE1-B518-2642-A260-84D24D568081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124B-7B26-F84C-869F-615E706A1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50895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1BE1-B518-2642-A260-84D24D568081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124B-7B26-F84C-869F-615E706A1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1BE1-B518-2642-A260-84D24D568081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124B-7B26-F84C-869F-615E706A1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1BE1-B518-2642-A260-84D24D568081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124B-7B26-F84C-869F-615E706A1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1BE1-B518-2642-A260-84D24D568081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124B-7B26-F84C-869F-615E706A1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81BE1-B518-2642-A260-84D24D568081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F124B-7B26-F84C-869F-615E706A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89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6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Suku John George</cp:lastModifiedBy>
  <cp:revision>10</cp:revision>
  <dcterms:created xsi:type="dcterms:W3CDTF">2017-05-05T22:33:48Z</dcterms:created>
  <dcterms:modified xsi:type="dcterms:W3CDTF">2017-10-28T21:18:11Z</dcterms:modified>
</cp:coreProperties>
</file>