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b165e000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b165e000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b165e0001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b165e0001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b165e0001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b165e0001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b165e0001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b165e0001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b165e0001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b165e0001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b165e000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b165e0001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b165e000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b165e000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b165e0001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b165e0001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b165e000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b165e000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165e000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165e0001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b165e000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b165e000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b165e000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b165e000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b165e0001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b165e0001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 Application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018625" y="3605150"/>
            <a:ext cx="32397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IN" dirty="0"/>
              <a:t>Sukumar Tusam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09.07. 2023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42925" y="29415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 based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Exit</a:t>
            </a:r>
            <a:r>
              <a:rPr lang="en"/>
              <a:t> :  </a:t>
            </a: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</a:rPr>
              <a:t>The "Exit" functionality allows users to exit the banking application.</a:t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32385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</a:rPr>
              <a:t>Logic behind the "Exit" feature:</a:t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</a:rPr>
              <a:t>User selects the "Exit" option from the menu.</a:t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</a:rPr>
              <a:t>The application displays a farewell message or confirmation.</a:t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</a:rPr>
              <a:t>The program terminates, ending the user's session.</a:t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151"/>
                </a:solidFill>
                <a:highlight>
                  <a:srgbClr val="F7F7F8"/>
                </a:highlight>
              </a:rPr>
              <a:t>The Simple Banking Application project can be enhanced further to provide additional features and improvements. Some potential future enhancements include:</a:t>
            </a:r>
            <a:endParaRPr sz="13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3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7F7F8"/>
                </a:highlight>
              </a:rPr>
              <a:t>User Authentication</a:t>
            </a:r>
            <a:r>
              <a:rPr lang="en" sz="1300">
                <a:solidFill>
                  <a:srgbClr val="374151"/>
                </a:solidFill>
                <a:highlight>
                  <a:srgbClr val="F7F7F8"/>
                </a:highlight>
              </a:rPr>
              <a:t>: Implement a secure login system to ensure only authorized users can access their accounts.</a:t>
            </a:r>
            <a:endParaRPr sz="13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7F7F8"/>
                </a:highlight>
              </a:rPr>
              <a:t>Transfer Funds</a:t>
            </a:r>
            <a:r>
              <a:rPr lang="en" sz="1300">
                <a:solidFill>
                  <a:srgbClr val="374151"/>
                </a:solidFill>
                <a:highlight>
                  <a:srgbClr val="F7F7F8"/>
                </a:highlight>
              </a:rPr>
              <a:t>: Enable users to transfer funds between their own accounts or to other users.</a:t>
            </a:r>
            <a:endParaRPr sz="13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7F7F8"/>
                </a:highlight>
              </a:rPr>
              <a:t>Transaction History</a:t>
            </a:r>
            <a:r>
              <a:rPr lang="en" sz="1300">
                <a:solidFill>
                  <a:srgbClr val="374151"/>
                </a:solidFill>
                <a:highlight>
                  <a:srgbClr val="F7F7F8"/>
                </a:highlight>
              </a:rPr>
              <a:t>: Maintain a detailed transaction history to allow users to review their past transactions.</a:t>
            </a:r>
            <a:endParaRPr sz="13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7F7F8"/>
                </a:highlight>
              </a:rPr>
              <a:t>User Interface Enhancements</a:t>
            </a:r>
            <a:r>
              <a:rPr lang="en" sz="1300">
                <a:solidFill>
                  <a:srgbClr val="374151"/>
                </a:solidFill>
                <a:highlight>
                  <a:srgbClr val="F7F7F8"/>
                </a:highlight>
              </a:rPr>
              <a:t>: Improve the user interface with better design, graphical elements, and user-friendly prompts.</a:t>
            </a:r>
            <a:endParaRPr sz="13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7F7F8"/>
                </a:highlight>
              </a:rPr>
              <a:t>Multi-User Support</a:t>
            </a:r>
            <a:r>
              <a:rPr lang="en" sz="1300">
                <a:solidFill>
                  <a:srgbClr val="374151"/>
                </a:solidFill>
                <a:highlight>
                  <a:srgbClr val="F7F7F8"/>
                </a:highlight>
              </a:rPr>
              <a:t>: Implement multi-user functionality to accommodate multiple users accessing the application simultaneously.</a:t>
            </a:r>
            <a:endParaRPr sz="13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7F7F8"/>
                </a:highlight>
              </a:rPr>
              <a:t>Security Enhancements</a:t>
            </a:r>
            <a:r>
              <a:rPr lang="en" sz="1300">
                <a:solidFill>
                  <a:srgbClr val="374151"/>
                </a:solidFill>
                <a:highlight>
                  <a:srgbClr val="F7F7F8"/>
                </a:highlight>
              </a:rPr>
              <a:t>: Implement encryption and secure data storage mechanisms to protect sensitive user information.</a:t>
            </a:r>
            <a:endParaRPr sz="13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None/>
            </a:pP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In conclusion, the Simple Banking Application project provides a foundation for a basic banking solution.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The project demonstrates the use of these fundamental programming concepts to create real-world applications.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Future enhancements can be implemented to further improve the functionality, security, and user experience of the application.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Here are some references and resources used during the development of the Simple Banking Application project: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[Book] "Java: A Beginner's Guide" by Herbert Schildt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[Online Tutorial] "Java Tutorials" by Oracle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[Documentation] Java SE Documentation by Oracle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[Online Platform] Stack Overflow for troubleshooting and code examples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[Online Platform] GitHub for version control and code hosting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</a:t>
            </a:r>
            <a:r>
              <a:rPr lang="en" sz="3900"/>
              <a:t>Thank You</a:t>
            </a:r>
            <a:endParaRPr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802850"/>
            <a:ext cx="8439300" cy="3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155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64"/>
              <a:buChar char="●"/>
            </a:pPr>
            <a:r>
              <a:rPr lang="en" sz="1463">
                <a:solidFill>
                  <a:srgbClr val="374151"/>
                </a:solidFill>
                <a:highlight>
                  <a:srgbClr val="F7F7F8"/>
                </a:highlight>
              </a:rPr>
              <a:t>The objective of this project is to develop a basic banking application that allows users to perform essential banking operations such as checking their account balance, making deposits, and withdrawing funds.</a:t>
            </a:r>
            <a:endParaRPr sz="1463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3215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64"/>
              <a:buChar char="●"/>
            </a:pPr>
            <a:r>
              <a:rPr lang="en" sz="1463">
                <a:solidFill>
                  <a:srgbClr val="374151"/>
                </a:solidFill>
                <a:highlight>
                  <a:srgbClr val="F7F7F8"/>
                </a:highlight>
              </a:rPr>
              <a:t>The application is implemented using the Java programming language, utilizing various fundamental concepts and features.</a:t>
            </a:r>
            <a:endParaRPr sz="1463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3215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64"/>
              <a:buChar char="●"/>
            </a:pPr>
            <a:r>
              <a:rPr lang="en" sz="1463">
                <a:solidFill>
                  <a:srgbClr val="374151"/>
                </a:solidFill>
                <a:highlight>
                  <a:srgbClr val="F7F7F8"/>
                </a:highlight>
              </a:rPr>
              <a:t>In this presentation, we will walk you through the key functionalities of the banking application and provide an overview of the programming techniques and concepts used.</a:t>
            </a:r>
            <a:endParaRPr sz="1463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3215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64"/>
              <a:buChar char="●"/>
            </a:pPr>
            <a:r>
              <a:rPr lang="en" sz="1463">
                <a:solidFill>
                  <a:srgbClr val="374151"/>
                </a:solidFill>
                <a:highlight>
                  <a:srgbClr val="F7F7F8"/>
                </a:highlight>
              </a:rPr>
              <a:t>By the end of this presentation, you will have a clear understanding of how the application works and how different programming elements come together to deliver a functional banking solution.</a:t>
            </a:r>
            <a:endParaRPr sz="1463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718700"/>
            <a:ext cx="8222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29337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84732"/>
              <a:buChar char="●"/>
            </a:pPr>
            <a:r>
              <a:rPr lang="en" sz="1416">
                <a:solidFill>
                  <a:srgbClr val="374151"/>
                </a:solidFill>
                <a:highlight>
                  <a:srgbClr val="F7F7F8"/>
                </a:highlight>
              </a:rPr>
              <a:t>The Simple Banking Application project has several requirements that guided its development like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 ;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  </a:t>
            </a:r>
            <a:r>
              <a:rPr lang="en" sz="1425">
                <a:solidFill>
                  <a:srgbClr val="374151"/>
                </a:solidFill>
                <a:highlight>
                  <a:srgbClr val="F7F7F8"/>
                </a:highlight>
              </a:rPr>
              <a:t> </a:t>
            </a:r>
            <a:r>
              <a:rPr lang="en" sz="1425" b="1">
                <a:solidFill>
                  <a:srgbClr val="374151"/>
                </a:solidFill>
                <a:highlight>
                  <a:srgbClr val="F7F7F8"/>
                </a:highlight>
              </a:rPr>
              <a:t>User Input using Scanner class</a:t>
            </a:r>
            <a:r>
              <a:rPr lang="en" sz="1425">
                <a:solidFill>
                  <a:srgbClr val="374151"/>
                </a:solidFill>
                <a:highlight>
                  <a:srgbClr val="F7F7F8"/>
                </a:highlight>
              </a:rPr>
              <a:t>: The application should be able to accept user input for various operations, such as entering the account number, selecting an action, and providing transaction details</a:t>
            </a:r>
            <a:endParaRPr sz="142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2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 b="1">
                <a:solidFill>
                  <a:srgbClr val="374151"/>
                </a:solidFill>
                <a:highlight>
                  <a:srgbClr val="F7F7F8"/>
                </a:highlight>
              </a:rPr>
              <a:t>  Basic String Operations</a:t>
            </a:r>
            <a:r>
              <a:rPr lang="en" sz="1425">
                <a:solidFill>
                  <a:srgbClr val="374151"/>
                </a:solidFill>
                <a:highlight>
                  <a:srgbClr val="F7F7F8"/>
                </a:highlight>
              </a:rPr>
              <a:t>: The project involves working with strings to handle user input.</a:t>
            </a:r>
            <a:endParaRPr sz="142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2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 b="1">
                <a:solidFill>
                  <a:srgbClr val="374151"/>
                </a:solidFill>
                <a:highlight>
                  <a:srgbClr val="F7F7F8"/>
                </a:highlight>
              </a:rPr>
              <a:t>  Conditional Statements</a:t>
            </a:r>
            <a:r>
              <a:rPr lang="en" sz="1425">
                <a:solidFill>
                  <a:srgbClr val="374151"/>
                </a:solidFill>
                <a:highlight>
                  <a:srgbClr val="F7F7F8"/>
                </a:highlight>
              </a:rPr>
              <a:t> (if/else/ switch ): Conditional statements are used to control the flow of the program based on certain conditions.</a:t>
            </a:r>
            <a:endParaRPr sz="142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2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 b="1">
                <a:solidFill>
                  <a:srgbClr val="374151"/>
                </a:solidFill>
                <a:highlight>
                  <a:srgbClr val="F7F7F8"/>
                </a:highlight>
              </a:rPr>
              <a:t>  Methods</a:t>
            </a:r>
            <a:r>
              <a:rPr lang="en" sz="1425">
                <a:solidFill>
                  <a:srgbClr val="374151"/>
                </a:solidFill>
                <a:highlight>
                  <a:srgbClr val="F7F7F8"/>
                </a:highlight>
              </a:rPr>
              <a:t> : To implement all The functionality which is required.</a:t>
            </a:r>
            <a:endParaRPr sz="142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2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 b="1">
                <a:solidFill>
                  <a:srgbClr val="374151"/>
                </a:solidFill>
                <a:highlight>
                  <a:srgbClr val="F7F7F8"/>
                </a:highlight>
              </a:rPr>
              <a:t>  Loops</a:t>
            </a:r>
            <a:r>
              <a:rPr lang="en" sz="1425">
                <a:solidFill>
                  <a:srgbClr val="374151"/>
                </a:solidFill>
                <a:highlight>
                  <a:srgbClr val="F7F7F8"/>
                </a:highlight>
              </a:rPr>
              <a:t> :  Loops are used to repeat a certain block of code until a specific condition is met. </a:t>
            </a:r>
            <a:endParaRPr sz="142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2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 b="1">
                <a:solidFill>
                  <a:srgbClr val="374151"/>
                </a:solidFill>
                <a:highlight>
                  <a:srgbClr val="F7F7F8"/>
                </a:highlight>
              </a:rPr>
              <a:t>  IDE : e.g. Eclipse : </a:t>
            </a:r>
            <a:r>
              <a:rPr lang="en" sz="1425">
                <a:solidFill>
                  <a:srgbClr val="374151"/>
                </a:solidFill>
                <a:highlight>
                  <a:srgbClr val="F7F7F8"/>
                </a:highlight>
              </a:rPr>
              <a:t>To write Java code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1718700"/>
            <a:ext cx="8418300" cy="3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The system design of the Simple Banking Application comprises several components that work together to provide a seamless banking experience. Like 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975" y="2476275"/>
            <a:ext cx="6624928" cy="25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Details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1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for User input </a:t>
            </a:r>
            <a:r>
              <a:rPr lang="en"/>
              <a:t>:  Here we are using Scanner class in java to take user input like entering amount, deposit amount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Processing</a:t>
            </a:r>
            <a:r>
              <a:rPr lang="en"/>
              <a:t> : After user input , the data will be processed for further outputs.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Exception Handling</a:t>
            </a:r>
            <a:r>
              <a:rPr lang="en"/>
              <a:t> : For invalid data / inputs , the required exception will be generated by the programmer for smoothful termination of the program.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Output</a:t>
            </a:r>
            <a:r>
              <a:rPr lang="en"/>
              <a:t> : After exception handling and Data processing , the output will be shown on console menu.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 bank application contains the following functionality ;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dirty="0">
                <a:solidFill>
                  <a:srgbClr val="374151"/>
                </a:solidFill>
                <a:highlight>
                  <a:srgbClr val="F7F7F8"/>
                </a:highlight>
              </a:rPr>
              <a:t>Register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dirty="0">
                <a:solidFill>
                  <a:srgbClr val="374151"/>
                </a:solidFill>
                <a:highlight>
                  <a:srgbClr val="F7F7F8"/>
                </a:highlight>
              </a:rPr>
              <a:t>Create username and password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dirty="0">
                <a:solidFill>
                  <a:srgbClr val="374151"/>
                </a:solidFill>
                <a:highlight>
                  <a:srgbClr val="F7F7F8"/>
                </a:highlight>
              </a:rPr>
              <a:t>Logging In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dirty="0">
                <a:solidFill>
                  <a:srgbClr val="374151"/>
                </a:solidFill>
                <a:highlight>
                  <a:srgbClr val="F7F7F8"/>
                </a:highlight>
              </a:rPr>
              <a:t>Check Balance</a:t>
            </a:r>
            <a:endParaRPr dirty="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dirty="0">
                <a:solidFill>
                  <a:srgbClr val="374151"/>
                </a:solidFill>
                <a:highlight>
                  <a:srgbClr val="F7F7F8"/>
                </a:highlight>
              </a:rPr>
              <a:t>Deposit</a:t>
            </a:r>
            <a:endParaRPr dirty="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dirty="0">
                <a:solidFill>
                  <a:srgbClr val="374151"/>
                </a:solidFill>
                <a:highlight>
                  <a:srgbClr val="F7F7F8"/>
                </a:highlight>
              </a:rPr>
              <a:t>Withdraw</a:t>
            </a:r>
            <a:endParaRPr dirty="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dirty="0">
                <a:solidFill>
                  <a:srgbClr val="374151"/>
                </a:solidFill>
                <a:highlight>
                  <a:srgbClr val="F7F7F8"/>
                </a:highlight>
              </a:rPr>
              <a:t>Exit</a:t>
            </a:r>
            <a:endParaRPr dirty="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Details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85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7F7F8"/>
                </a:highlight>
              </a:rPr>
              <a:t>Check Balance</a:t>
            </a: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</a:rPr>
              <a:t> :The "Check Balance" functionality allows users to view their current account balance.</a:t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</a:rPr>
              <a:t>Logic behind the "Check Balance" feature:</a:t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</a:rPr>
              <a:t>          User selects the "Check Balance" option from the menu.</a:t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</a:rPr>
              <a:t>         The application retrieves the account balance from the account management   module.</a:t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</a:rPr>
              <a:t>          The balance is displayed to the user using the print statement .</a:t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Deposit : 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The "Deposit" functionality allows users to add funds to their account.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                          Logic behind the "Deposit" feature: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9144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                   User selects the "Deposit" option from the menu.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9144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</a:rPr>
              <a:t>                    The application prompts the user to enter the amount to be deposited.</a:t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9144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522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1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5">
                <a:solidFill>
                  <a:schemeClr val="dk1"/>
                </a:solidFill>
              </a:rPr>
              <a:t>Withdraw </a:t>
            </a:r>
            <a:r>
              <a:rPr lang="en"/>
              <a:t>:  </a:t>
            </a:r>
            <a:r>
              <a:rPr lang="en" sz="1811">
                <a:solidFill>
                  <a:srgbClr val="374151"/>
                </a:solidFill>
                <a:highlight>
                  <a:srgbClr val="F7F7F8"/>
                </a:highlight>
              </a:rPr>
              <a:t>The "Withdraw" functionality allows users to withdraw funds from their account.</a:t>
            </a:r>
            <a:endParaRPr sz="1811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-301171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828">
                <a:solidFill>
                  <a:srgbClr val="374151"/>
                </a:solidFill>
                <a:highlight>
                  <a:srgbClr val="F7F7F8"/>
                </a:highlight>
              </a:rPr>
              <a:t>Logic behind the "Withdraw" feature:</a:t>
            </a:r>
            <a:endParaRPr sz="1828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User selects the "Withdraw" option from the menu.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The application prompts the user to enter the amount to be withdrawn.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The entered amount is validated to ensure it is a positive number and does not exceed the account balance.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The transaction module updates the account balance by deducting the withdrawal amount.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The updated balance is displayed to the user.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Microsoft Office PowerPoint</Application>
  <PresentationFormat>On-screen Show (16:9)</PresentationFormat>
  <Paragraphs>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Material</vt:lpstr>
      <vt:lpstr>Banking Application</vt:lpstr>
      <vt:lpstr>Introduction </vt:lpstr>
      <vt:lpstr>Project Requirements</vt:lpstr>
      <vt:lpstr>Architecture</vt:lpstr>
      <vt:lpstr>Architecture Details</vt:lpstr>
      <vt:lpstr>Functionality </vt:lpstr>
      <vt:lpstr>Functionality Details</vt:lpstr>
      <vt:lpstr>PowerPoint Presentation</vt:lpstr>
      <vt:lpstr>PowerPoint Presentation</vt:lpstr>
      <vt:lpstr>PowerPoint Presentation</vt:lpstr>
      <vt:lpstr>Future Enhancement</vt:lpstr>
      <vt:lpstr>Conclusion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Sukumar Tusam</dc:creator>
  <cp:lastModifiedBy>Sukumar Tusam</cp:lastModifiedBy>
  <cp:revision>1</cp:revision>
  <dcterms:modified xsi:type="dcterms:W3CDTF">2023-07-13T06:13:40Z</dcterms:modified>
</cp:coreProperties>
</file>