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58" r:id="rId4"/>
    <p:sldId id="259" r:id="rId5"/>
    <p:sldId id="260" r:id="rId6"/>
    <p:sldId id="276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719"/>
  </p:normalViewPr>
  <p:slideViewPr>
    <p:cSldViewPr snapToGrid="0" snapToObjects="1">
      <p:cViewPr varScale="1">
        <p:scale>
          <a:sx n="115" d="100"/>
          <a:sy n="115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51FDB8-B59C-40E0-A4E8-FEA826CB2C9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33C018A-A6C1-46B7-8936-03D54FA85A67}">
      <dgm:prSet/>
      <dgm:spPr/>
      <dgm:t>
        <a:bodyPr/>
        <a:lstStyle/>
        <a:p>
          <a:r>
            <a:rPr lang="en-US" dirty="0"/>
            <a:t>This search engine takes an input from the user and returns a list of relevant URLs.</a:t>
          </a:r>
        </a:p>
      </dgm:t>
    </dgm:pt>
    <dgm:pt modelId="{3B4B160B-2918-4834-A108-F664731C58B7}" type="parTrans" cxnId="{20A36403-6AEB-4A60-8106-35E215083CBE}">
      <dgm:prSet/>
      <dgm:spPr/>
      <dgm:t>
        <a:bodyPr/>
        <a:lstStyle/>
        <a:p>
          <a:endParaRPr lang="en-US"/>
        </a:p>
      </dgm:t>
    </dgm:pt>
    <dgm:pt modelId="{A798C17E-22B6-4AC8-953D-C431D3E7C341}" type="sibTrans" cxnId="{20A36403-6AEB-4A60-8106-35E215083CBE}">
      <dgm:prSet/>
      <dgm:spPr/>
      <dgm:t>
        <a:bodyPr/>
        <a:lstStyle/>
        <a:p>
          <a:endParaRPr lang="en-US"/>
        </a:p>
      </dgm:t>
    </dgm:pt>
    <dgm:pt modelId="{17FCFDC9-1A25-4B9A-88D1-121F97F8143C}">
      <dgm:prSet/>
      <dgm:spPr/>
      <dgm:t>
        <a:bodyPr/>
        <a:lstStyle/>
        <a:p>
          <a:r>
            <a:rPr lang="en-US"/>
            <a:t>The spider/crawler initially runs and scrapes URLs and content from the selected domain.</a:t>
          </a:r>
        </a:p>
      </dgm:t>
    </dgm:pt>
    <dgm:pt modelId="{2934A950-BA0A-456B-B4C3-00DD9AF5BF8A}" type="parTrans" cxnId="{57FB82B7-3AC5-4F8B-833F-C74547CBE3B4}">
      <dgm:prSet/>
      <dgm:spPr/>
      <dgm:t>
        <a:bodyPr/>
        <a:lstStyle/>
        <a:p>
          <a:endParaRPr lang="en-US"/>
        </a:p>
      </dgm:t>
    </dgm:pt>
    <dgm:pt modelId="{6E9893BA-A311-4142-B2AF-EE019824D99B}" type="sibTrans" cxnId="{57FB82B7-3AC5-4F8B-833F-C74547CBE3B4}">
      <dgm:prSet/>
      <dgm:spPr/>
      <dgm:t>
        <a:bodyPr/>
        <a:lstStyle/>
        <a:p>
          <a:endParaRPr lang="en-US"/>
        </a:p>
      </dgm:t>
    </dgm:pt>
    <dgm:pt modelId="{E980F25D-27A2-4B43-8B55-91E8BDEEC52F}">
      <dgm:prSet/>
      <dgm:spPr/>
      <dgm:t>
        <a:bodyPr/>
        <a:lstStyle/>
        <a:p>
          <a:r>
            <a:rPr lang="en-US"/>
            <a:t>Once all the URLs in a domain have been exhausted, the processor generates a key-value pair for every keyword</a:t>
          </a:r>
        </a:p>
      </dgm:t>
    </dgm:pt>
    <dgm:pt modelId="{822609B1-327E-41AE-9CF4-9B24E080ACC0}" type="parTrans" cxnId="{7E315266-B28C-4E13-9C77-CD903392BDF0}">
      <dgm:prSet/>
      <dgm:spPr/>
      <dgm:t>
        <a:bodyPr/>
        <a:lstStyle/>
        <a:p>
          <a:endParaRPr lang="en-US"/>
        </a:p>
      </dgm:t>
    </dgm:pt>
    <dgm:pt modelId="{79FAADC1-EC3E-4915-A9D3-1A3171CA2A11}" type="sibTrans" cxnId="{7E315266-B28C-4E13-9C77-CD903392BDF0}">
      <dgm:prSet/>
      <dgm:spPr/>
      <dgm:t>
        <a:bodyPr/>
        <a:lstStyle/>
        <a:p>
          <a:endParaRPr lang="en-US"/>
        </a:p>
      </dgm:t>
    </dgm:pt>
    <dgm:pt modelId="{E7EDE283-40DA-4692-AB29-8DBD147B636D}">
      <dgm:prSet/>
      <dgm:spPr/>
      <dgm:t>
        <a:bodyPr/>
        <a:lstStyle/>
        <a:p>
          <a:r>
            <a:rPr lang="en-US" dirty="0"/>
            <a:t>These key-value pairs are then stored as JSON to be queried later by the user</a:t>
          </a:r>
        </a:p>
      </dgm:t>
    </dgm:pt>
    <dgm:pt modelId="{2D2EEB59-ED04-4A3E-9F26-306EA53715DE}" type="parTrans" cxnId="{19E2B319-C6E1-4113-AA89-A197D8FD3CAC}">
      <dgm:prSet/>
      <dgm:spPr/>
      <dgm:t>
        <a:bodyPr/>
        <a:lstStyle/>
        <a:p>
          <a:endParaRPr lang="en-US"/>
        </a:p>
      </dgm:t>
    </dgm:pt>
    <dgm:pt modelId="{011B5E4F-025C-4064-8A1B-CB84165A09F3}" type="sibTrans" cxnId="{19E2B319-C6E1-4113-AA89-A197D8FD3CAC}">
      <dgm:prSet/>
      <dgm:spPr/>
      <dgm:t>
        <a:bodyPr/>
        <a:lstStyle/>
        <a:p>
          <a:endParaRPr lang="en-US"/>
        </a:p>
      </dgm:t>
    </dgm:pt>
    <dgm:pt modelId="{FE18FE16-D45D-BD43-A56A-18993D09AD60}" type="pres">
      <dgm:prSet presAssocID="{7651FDB8-B59C-40E0-A4E8-FEA826CB2C92}" presName="linear" presStyleCnt="0">
        <dgm:presLayoutVars>
          <dgm:animLvl val="lvl"/>
          <dgm:resizeHandles val="exact"/>
        </dgm:presLayoutVars>
      </dgm:prSet>
      <dgm:spPr/>
    </dgm:pt>
    <dgm:pt modelId="{D9452956-B9F3-A244-89A6-E4E42D019A9B}" type="pres">
      <dgm:prSet presAssocID="{D33C018A-A6C1-46B7-8936-03D54FA85A6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F65F984-7E60-674B-AF7A-4EC08843DBFE}" type="pres">
      <dgm:prSet presAssocID="{A798C17E-22B6-4AC8-953D-C431D3E7C341}" presName="spacer" presStyleCnt="0"/>
      <dgm:spPr/>
    </dgm:pt>
    <dgm:pt modelId="{292C2CAA-B2D4-A847-9D8A-5597DD1EA249}" type="pres">
      <dgm:prSet presAssocID="{17FCFDC9-1A25-4B9A-88D1-121F97F8143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034A115-67B2-974C-A47D-553D4C982825}" type="pres">
      <dgm:prSet presAssocID="{6E9893BA-A311-4142-B2AF-EE019824D99B}" presName="spacer" presStyleCnt="0"/>
      <dgm:spPr/>
    </dgm:pt>
    <dgm:pt modelId="{D64A41EF-B0F0-744B-92BB-9E02D6348BE7}" type="pres">
      <dgm:prSet presAssocID="{E980F25D-27A2-4B43-8B55-91E8BDEEC52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BAC2D33-91A3-4046-B0F1-A635D32F160B}" type="pres">
      <dgm:prSet presAssocID="{79FAADC1-EC3E-4915-A9D3-1A3171CA2A11}" presName="spacer" presStyleCnt="0"/>
      <dgm:spPr/>
    </dgm:pt>
    <dgm:pt modelId="{06298C5A-6C67-BA4A-BF1B-0F57724B8EF9}" type="pres">
      <dgm:prSet presAssocID="{E7EDE283-40DA-4692-AB29-8DBD147B636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0A36403-6AEB-4A60-8106-35E215083CBE}" srcId="{7651FDB8-B59C-40E0-A4E8-FEA826CB2C92}" destId="{D33C018A-A6C1-46B7-8936-03D54FA85A67}" srcOrd="0" destOrd="0" parTransId="{3B4B160B-2918-4834-A108-F664731C58B7}" sibTransId="{A798C17E-22B6-4AC8-953D-C431D3E7C341}"/>
    <dgm:cxn modelId="{19E2B319-C6E1-4113-AA89-A197D8FD3CAC}" srcId="{7651FDB8-B59C-40E0-A4E8-FEA826CB2C92}" destId="{E7EDE283-40DA-4692-AB29-8DBD147B636D}" srcOrd="3" destOrd="0" parTransId="{2D2EEB59-ED04-4A3E-9F26-306EA53715DE}" sibTransId="{011B5E4F-025C-4064-8A1B-CB84165A09F3}"/>
    <dgm:cxn modelId="{217E553E-948E-6C4F-91A7-760CF869785C}" type="presOf" srcId="{E980F25D-27A2-4B43-8B55-91E8BDEEC52F}" destId="{D64A41EF-B0F0-744B-92BB-9E02D6348BE7}" srcOrd="0" destOrd="0" presId="urn:microsoft.com/office/officeart/2005/8/layout/vList2"/>
    <dgm:cxn modelId="{C1427F42-BC11-C44D-A3AF-5AFD41DF849D}" type="presOf" srcId="{D33C018A-A6C1-46B7-8936-03D54FA85A67}" destId="{D9452956-B9F3-A244-89A6-E4E42D019A9B}" srcOrd="0" destOrd="0" presId="urn:microsoft.com/office/officeart/2005/8/layout/vList2"/>
    <dgm:cxn modelId="{BB6F0660-1941-3A45-BAAD-7634F663433B}" type="presOf" srcId="{E7EDE283-40DA-4692-AB29-8DBD147B636D}" destId="{06298C5A-6C67-BA4A-BF1B-0F57724B8EF9}" srcOrd="0" destOrd="0" presId="urn:microsoft.com/office/officeart/2005/8/layout/vList2"/>
    <dgm:cxn modelId="{7E315266-B28C-4E13-9C77-CD903392BDF0}" srcId="{7651FDB8-B59C-40E0-A4E8-FEA826CB2C92}" destId="{E980F25D-27A2-4B43-8B55-91E8BDEEC52F}" srcOrd="2" destOrd="0" parTransId="{822609B1-327E-41AE-9CF4-9B24E080ACC0}" sibTransId="{79FAADC1-EC3E-4915-A9D3-1A3171CA2A11}"/>
    <dgm:cxn modelId="{01833586-C1C1-4249-A763-352E1080A0F8}" type="presOf" srcId="{7651FDB8-B59C-40E0-A4E8-FEA826CB2C92}" destId="{FE18FE16-D45D-BD43-A56A-18993D09AD60}" srcOrd="0" destOrd="0" presId="urn:microsoft.com/office/officeart/2005/8/layout/vList2"/>
    <dgm:cxn modelId="{57FB82B7-3AC5-4F8B-833F-C74547CBE3B4}" srcId="{7651FDB8-B59C-40E0-A4E8-FEA826CB2C92}" destId="{17FCFDC9-1A25-4B9A-88D1-121F97F8143C}" srcOrd="1" destOrd="0" parTransId="{2934A950-BA0A-456B-B4C3-00DD9AF5BF8A}" sibTransId="{6E9893BA-A311-4142-B2AF-EE019824D99B}"/>
    <dgm:cxn modelId="{0D6C9CBB-C8E5-3C4C-A373-54DB20890479}" type="presOf" srcId="{17FCFDC9-1A25-4B9A-88D1-121F97F8143C}" destId="{292C2CAA-B2D4-A847-9D8A-5597DD1EA249}" srcOrd="0" destOrd="0" presId="urn:microsoft.com/office/officeart/2005/8/layout/vList2"/>
    <dgm:cxn modelId="{E5CD2BB9-4709-5A4F-9C48-C47879E6FBDC}" type="presParOf" srcId="{FE18FE16-D45D-BD43-A56A-18993D09AD60}" destId="{D9452956-B9F3-A244-89A6-E4E42D019A9B}" srcOrd="0" destOrd="0" presId="urn:microsoft.com/office/officeart/2005/8/layout/vList2"/>
    <dgm:cxn modelId="{0C6B0964-CB79-CA4E-B0B6-BDEFAE37E060}" type="presParOf" srcId="{FE18FE16-D45D-BD43-A56A-18993D09AD60}" destId="{BF65F984-7E60-674B-AF7A-4EC08843DBFE}" srcOrd="1" destOrd="0" presId="urn:microsoft.com/office/officeart/2005/8/layout/vList2"/>
    <dgm:cxn modelId="{04BEBBAD-DEC4-4041-8A69-41C93D1725AA}" type="presParOf" srcId="{FE18FE16-D45D-BD43-A56A-18993D09AD60}" destId="{292C2CAA-B2D4-A847-9D8A-5597DD1EA249}" srcOrd="2" destOrd="0" presId="urn:microsoft.com/office/officeart/2005/8/layout/vList2"/>
    <dgm:cxn modelId="{F999E7A1-4C4D-B045-9E69-67763048F975}" type="presParOf" srcId="{FE18FE16-D45D-BD43-A56A-18993D09AD60}" destId="{A034A115-67B2-974C-A47D-553D4C982825}" srcOrd="3" destOrd="0" presId="urn:microsoft.com/office/officeart/2005/8/layout/vList2"/>
    <dgm:cxn modelId="{4AF0B4DA-F8B0-CA4A-98BA-0ACE68DB8763}" type="presParOf" srcId="{FE18FE16-D45D-BD43-A56A-18993D09AD60}" destId="{D64A41EF-B0F0-744B-92BB-9E02D6348BE7}" srcOrd="4" destOrd="0" presId="urn:microsoft.com/office/officeart/2005/8/layout/vList2"/>
    <dgm:cxn modelId="{FF6DE3F8-0574-104B-A5AD-EA5F126BF158}" type="presParOf" srcId="{FE18FE16-D45D-BD43-A56A-18993D09AD60}" destId="{8BAC2D33-91A3-4046-B0F1-A635D32F160B}" srcOrd="5" destOrd="0" presId="urn:microsoft.com/office/officeart/2005/8/layout/vList2"/>
    <dgm:cxn modelId="{69E36601-21D7-9140-A895-F18C15DAF9E1}" type="presParOf" srcId="{FE18FE16-D45D-BD43-A56A-18993D09AD60}" destId="{06298C5A-6C67-BA4A-BF1B-0F57724B8EF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F388C5-C853-4B92-99D9-854009BADB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D029496-B350-4CC1-8F79-39F33BD1BC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Flask (Micro Web Framework) – REST API</a:t>
          </a:r>
        </a:p>
      </dgm:t>
    </dgm:pt>
    <dgm:pt modelId="{05DAF7A8-AFEB-416E-92AA-D6C15A8202D8}" type="parTrans" cxnId="{368FF338-A1A7-46A0-A4D2-63AB0CC735A9}">
      <dgm:prSet/>
      <dgm:spPr/>
      <dgm:t>
        <a:bodyPr/>
        <a:lstStyle/>
        <a:p>
          <a:endParaRPr lang="en-US"/>
        </a:p>
      </dgm:t>
    </dgm:pt>
    <dgm:pt modelId="{5F805C0B-48CF-4D7A-9338-FB925E748ADB}" type="sibTrans" cxnId="{368FF338-A1A7-46A0-A4D2-63AB0CC735A9}">
      <dgm:prSet/>
      <dgm:spPr/>
      <dgm:t>
        <a:bodyPr/>
        <a:lstStyle/>
        <a:p>
          <a:endParaRPr lang="en-US"/>
        </a:p>
      </dgm:t>
    </dgm:pt>
    <dgm:pt modelId="{2F8D72E3-D572-4B71-92E2-603DEBB3C7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Beautiful Soup (HTML/XML Parser) – Web Scraping</a:t>
          </a:r>
        </a:p>
      </dgm:t>
    </dgm:pt>
    <dgm:pt modelId="{5D5F3F40-D08C-4E4E-91F6-AF63EBECE771}" type="parTrans" cxnId="{0F7C0BBF-6149-4AFC-83BC-09A9BEC56F94}">
      <dgm:prSet/>
      <dgm:spPr/>
      <dgm:t>
        <a:bodyPr/>
        <a:lstStyle/>
        <a:p>
          <a:endParaRPr lang="en-US"/>
        </a:p>
      </dgm:t>
    </dgm:pt>
    <dgm:pt modelId="{F4FEC1A2-C34E-468D-8F4A-214A113EC95E}" type="sibTrans" cxnId="{0F7C0BBF-6149-4AFC-83BC-09A9BEC56F94}">
      <dgm:prSet/>
      <dgm:spPr/>
      <dgm:t>
        <a:bodyPr/>
        <a:lstStyle/>
        <a:p>
          <a:endParaRPr lang="en-US"/>
        </a:p>
      </dgm:t>
    </dgm:pt>
    <dgm:pt modelId="{7F1C63C3-6425-4188-8FF2-1EFFF312A2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NLTK (Natural Language Toolkit) – Word Stemming and stop words removal</a:t>
          </a:r>
        </a:p>
      </dgm:t>
    </dgm:pt>
    <dgm:pt modelId="{05E31B9E-BAB5-48AA-9C7A-476BA919483C}" type="parTrans" cxnId="{83C2E85C-962B-48AA-9F71-9DBD241572AC}">
      <dgm:prSet/>
      <dgm:spPr/>
      <dgm:t>
        <a:bodyPr/>
        <a:lstStyle/>
        <a:p>
          <a:endParaRPr lang="en-US"/>
        </a:p>
      </dgm:t>
    </dgm:pt>
    <dgm:pt modelId="{4278BE22-5310-4FFE-9CF5-A4B9C7063E51}" type="sibTrans" cxnId="{83C2E85C-962B-48AA-9F71-9DBD241572AC}">
      <dgm:prSet/>
      <dgm:spPr/>
      <dgm:t>
        <a:bodyPr/>
        <a:lstStyle/>
        <a:p>
          <a:endParaRPr lang="en-US"/>
        </a:p>
      </dgm:t>
    </dgm:pt>
    <dgm:pt modelId="{18D59E71-E04F-47B5-A4CD-A8AF98CD90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React (Front-end Javascript Library) – Front-end UI</a:t>
          </a:r>
        </a:p>
      </dgm:t>
    </dgm:pt>
    <dgm:pt modelId="{92FF6CCC-EA36-421A-917D-C9CAF1017B4B}" type="parTrans" cxnId="{DBDF6122-EB07-4EDB-BE68-3569D4E261D8}">
      <dgm:prSet/>
      <dgm:spPr/>
      <dgm:t>
        <a:bodyPr/>
        <a:lstStyle/>
        <a:p>
          <a:endParaRPr lang="en-US"/>
        </a:p>
      </dgm:t>
    </dgm:pt>
    <dgm:pt modelId="{AF5A5DAF-EE6C-4C3B-8D9A-D6E88D9C0807}" type="sibTrans" cxnId="{DBDF6122-EB07-4EDB-BE68-3569D4E261D8}">
      <dgm:prSet/>
      <dgm:spPr/>
      <dgm:t>
        <a:bodyPr/>
        <a:lstStyle/>
        <a:p>
          <a:endParaRPr lang="en-US"/>
        </a:p>
      </dgm:t>
    </dgm:pt>
    <dgm:pt modelId="{537B5A14-08B3-425F-9994-E4A8527CD36C}" type="pres">
      <dgm:prSet presAssocID="{4AF388C5-C853-4B92-99D9-854009BADB17}" presName="root" presStyleCnt="0">
        <dgm:presLayoutVars>
          <dgm:dir/>
          <dgm:resizeHandles val="exact"/>
        </dgm:presLayoutVars>
      </dgm:prSet>
      <dgm:spPr/>
    </dgm:pt>
    <dgm:pt modelId="{854E41F9-F089-4153-83B0-528A5281CFD7}" type="pres">
      <dgm:prSet presAssocID="{5D029496-B350-4CC1-8F79-39F33BD1BC11}" presName="compNode" presStyleCnt="0"/>
      <dgm:spPr/>
    </dgm:pt>
    <dgm:pt modelId="{E80C694A-0ED1-4675-8E4A-B33D1E833251}" type="pres">
      <dgm:prSet presAssocID="{5D029496-B350-4CC1-8F79-39F33BD1BC11}" presName="bgRect" presStyleLbl="bgShp" presStyleIdx="0" presStyleCnt="4"/>
      <dgm:spPr/>
    </dgm:pt>
    <dgm:pt modelId="{6519CC8B-DA48-4B39-A28A-746E1B655163}" type="pres">
      <dgm:prSet presAssocID="{5D029496-B350-4CC1-8F79-39F33BD1BC1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F9CF291B-5811-401C-A8B7-2FB67F96DD18}" type="pres">
      <dgm:prSet presAssocID="{5D029496-B350-4CC1-8F79-39F33BD1BC11}" presName="spaceRect" presStyleCnt="0"/>
      <dgm:spPr/>
    </dgm:pt>
    <dgm:pt modelId="{D3AE35DA-CFFA-492F-AD83-A5105271131A}" type="pres">
      <dgm:prSet presAssocID="{5D029496-B350-4CC1-8F79-39F33BD1BC11}" presName="parTx" presStyleLbl="revTx" presStyleIdx="0" presStyleCnt="4">
        <dgm:presLayoutVars>
          <dgm:chMax val="0"/>
          <dgm:chPref val="0"/>
        </dgm:presLayoutVars>
      </dgm:prSet>
      <dgm:spPr/>
    </dgm:pt>
    <dgm:pt modelId="{0E66D16F-40D2-4076-B9A1-F57DCBEC6663}" type="pres">
      <dgm:prSet presAssocID="{5F805C0B-48CF-4D7A-9338-FB925E748ADB}" presName="sibTrans" presStyleCnt="0"/>
      <dgm:spPr/>
    </dgm:pt>
    <dgm:pt modelId="{64CB5297-E137-4065-B979-7FC0C11F0D9C}" type="pres">
      <dgm:prSet presAssocID="{2F8D72E3-D572-4B71-92E2-603DEBB3C735}" presName="compNode" presStyleCnt="0"/>
      <dgm:spPr/>
    </dgm:pt>
    <dgm:pt modelId="{F5E74842-F945-4931-B067-BF7DCFAA3512}" type="pres">
      <dgm:prSet presAssocID="{2F8D72E3-D572-4B71-92E2-603DEBB3C735}" presName="bgRect" presStyleLbl="bgShp" presStyleIdx="1" presStyleCnt="4"/>
      <dgm:spPr/>
    </dgm:pt>
    <dgm:pt modelId="{377AD2D4-B200-4439-A6C5-DCC70A790761}" type="pres">
      <dgm:prSet presAssocID="{2F8D72E3-D572-4B71-92E2-603DEBB3C73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0C2DC3E-1043-4B3D-9EC7-7663C3AC7E00}" type="pres">
      <dgm:prSet presAssocID="{2F8D72E3-D572-4B71-92E2-603DEBB3C735}" presName="spaceRect" presStyleCnt="0"/>
      <dgm:spPr/>
    </dgm:pt>
    <dgm:pt modelId="{09A97FF0-0D68-4CE1-AE3E-2C94B804E218}" type="pres">
      <dgm:prSet presAssocID="{2F8D72E3-D572-4B71-92E2-603DEBB3C735}" presName="parTx" presStyleLbl="revTx" presStyleIdx="1" presStyleCnt="4">
        <dgm:presLayoutVars>
          <dgm:chMax val="0"/>
          <dgm:chPref val="0"/>
        </dgm:presLayoutVars>
      </dgm:prSet>
      <dgm:spPr/>
    </dgm:pt>
    <dgm:pt modelId="{67A14CEA-CA42-431D-A906-60E374D99CDB}" type="pres">
      <dgm:prSet presAssocID="{F4FEC1A2-C34E-468D-8F4A-214A113EC95E}" presName="sibTrans" presStyleCnt="0"/>
      <dgm:spPr/>
    </dgm:pt>
    <dgm:pt modelId="{354FA499-38D8-438F-A765-41EDA297B270}" type="pres">
      <dgm:prSet presAssocID="{7F1C63C3-6425-4188-8FF2-1EFFF312A2DB}" presName="compNode" presStyleCnt="0"/>
      <dgm:spPr/>
    </dgm:pt>
    <dgm:pt modelId="{D0DB6EB8-8D68-4226-9690-6D19CD6A7FCB}" type="pres">
      <dgm:prSet presAssocID="{7F1C63C3-6425-4188-8FF2-1EFFF312A2DB}" presName="bgRect" presStyleLbl="bgShp" presStyleIdx="2" presStyleCnt="4"/>
      <dgm:spPr/>
    </dgm:pt>
    <dgm:pt modelId="{C2412A36-ED3C-4818-8699-1621B9B97922}" type="pres">
      <dgm:prSet presAssocID="{7F1C63C3-6425-4188-8FF2-1EFFF312A2D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3B03CC7F-546C-4858-80EF-02CEABF8F859}" type="pres">
      <dgm:prSet presAssocID="{7F1C63C3-6425-4188-8FF2-1EFFF312A2DB}" presName="spaceRect" presStyleCnt="0"/>
      <dgm:spPr/>
    </dgm:pt>
    <dgm:pt modelId="{393901EE-1553-4533-BB38-478213831F27}" type="pres">
      <dgm:prSet presAssocID="{7F1C63C3-6425-4188-8FF2-1EFFF312A2DB}" presName="parTx" presStyleLbl="revTx" presStyleIdx="2" presStyleCnt="4">
        <dgm:presLayoutVars>
          <dgm:chMax val="0"/>
          <dgm:chPref val="0"/>
        </dgm:presLayoutVars>
      </dgm:prSet>
      <dgm:spPr/>
    </dgm:pt>
    <dgm:pt modelId="{CC40040D-FE9F-46B6-99A7-6150B8D7119C}" type="pres">
      <dgm:prSet presAssocID="{4278BE22-5310-4FFE-9CF5-A4B9C7063E51}" presName="sibTrans" presStyleCnt="0"/>
      <dgm:spPr/>
    </dgm:pt>
    <dgm:pt modelId="{4F751E91-48B6-47FE-8A3E-85A5AB87E866}" type="pres">
      <dgm:prSet presAssocID="{18D59E71-E04F-47B5-A4CD-A8AF98CD9071}" presName="compNode" presStyleCnt="0"/>
      <dgm:spPr/>
    </dgm:pt>
    <dgm:pt modelId="{67B21AEC-82DC-4337-B98D-1DA6E0BF538F}" type="pres">
      <dgm:prSet presAssocID="{18D59E71-E04F-47B5-A4CD-A8AF98CD9071}" presName="bgRect" presStyleLbl="bgShp" presStyleIdx="3" presStyleCnt="4"/>
      <dgm:spPr/>
    </dgm:pt>
    <dgm:pt modelId="{77EC3F7C-9930-44EB-9C97-01F24B21A519}" type="pres">
      <dgm:prSet presAssocID="{18D59E71-E04F-47B5-A4CD-A8AF98CD907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AD4AD9B-8716-43F1-AE76-FBABBD52EE35}" type="pres">
      <dgm:prSet presAssocID="{18D59E71-E04F-47B5-A4CD-A8AF98CD9071}" presName="spaceRect" presStyleCnt="0"/>
      <dgm:spPr/>
    </dgm:pt>
    <dgm:pt modelId="{EC310F90-5DC6-4C6E-B9D8-ABD6A741D507}" type="pres">
      <dgm:prSet presAssocID="{18D59E71-E04F-47B5-A4CD-A8AF98CD907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BDF6122-EB07-4EDB-BE68-3569D4E261D8}" srcId="{4AF388C5-C853-4B92-99D9-854009BADB17}" destId="{18D59E71-E04F-47B5-A4CD-A8AF98CD9071}" srcOrd="3" destOrd="0" parTransId="{92FF6CCC-EA36-421A-917D-C9CAF1017B4B}" sibTransId="{AF5A5DAF-EE6C-4C3B-8D9A-D6E88D9C0807}"/>
    <dgm:cxn modelId="{368FF338-A1A7-46A0-A4D2-63AB0CC735A9}" srcId="{4AF388C5-C853-4B92-99D9-854009BADB17}" destId="{5D029496-B350-4CC1-8F79-39F33BD1BC11}" srcOrd="0" destOrd="0" parTransId="{05DAF7A8-AFEB-416E-92AA-D6C15A8202D8}" sibTransId="{5F805C0B-48CF-4D7A-9338-FB925E748ADB}"/>
    <dgm:cxn modelId="{83C2E85C-962B-48AA-9F71-9DBD241572AC}" srcId="{4AF388C5-C853-4B92-99D9-854009BADB17}" destId="{7F1C63C3-6425-4188-8FF2-1EFFF312A2DB}" srcOrd="2" destOrd="0" parTransId="{05E31B9E-BAB5-48AA-9C7A-476BA919483C}" sibTransId="{4278BE22-5310-4FFE-9CF5-A4B9C7063E51}"/>
    <dgm:cxn modelId="{E7521AA3-1345-0540-BE55-DC78F0965D03}" type="presOf" srcId="{7F1C63C3-6425-4188-8FF2-1EFFF312A2DB}" destId="{393901EE-1553-4533-BB38-478213831F27}" srcOrd="0" destOrd="0" presId="urn:microsoft.com/office/officeart/2018/2/layout/IconVerticalSolidList"/>
    <dgm:cxn modelId="{396974A7-12B3-4D4A-9A10-2ACC0D0E90EF}" type="presOf" srcId="{18D59E71-E04F-47B5-A4CD-A8AF98CD9071}" destId="{EC310F90-5DC6-4C6E-B9D8-ABD6A741D507}" srcOrd="0" destOrd="0" presId="urn:microsoft.com/office/officeart/2018/2/layout/IconVerticalSolidList"/>
    <dgm:cxn modelId="{0F7C0BBF-6149-4AFC-83BC-09A9BEC56F94}" srcId="{4AF388C5-C853-4B92-99D9-854009BADB17}" destId="{2F8D72E3-D572-4B71-92E2-603DEBB3C735}" srcOrd="1" destOrd="0" parTransId="{5D5F3F40-D08C-4E4E-91F6-AF63EBECE771}" sibTransId="{F4FEC1A2-C34E-468D-8F4A-214A113EC95E}"/>
    <dgm:cxn modelId="{619443C7-BF96-054F-A194-43C7A6BFB2E9}" type="presOf" srcId="{5D029496-B350-4CC1-8F79-39F33BD1BC11}" destId="{D3AE35DA-CFFA-492F-AD83-A5105271131A}" srcOrd="0" destOrd="0" presId="urn:microsoft.com/office/officeart/2018/2/layout/IconVerticalSolidList"/>
    <dgm:cxn modelId="{E54594EA-F798-9F42-B6EF-A81702F41A7A}" type="presOf" srcId="{2F8D72E3-D572-4B71-92E2-603DEBB3C735}" destId="{09A97FF0-0D68-4CE1-AE3E-2C94B804E218}" srcOrd="0" destOrd="0" presId="urn:microsoft.com/office/officeart/2018/2/layout/IconVerticalSolidList"/>
    <dgm:cxn modelId="{076DF9F7-9B08-BB48-91F5-1E5AE6834190}" type="presOf" srcId="{4AF388C5-C853-4B92-99D9-854009BADB17}" destId="{537B5A14-08B3-425F-9994-E4A8527CD36C}" srcOrd="0" destOrd="0" presId="urn:microsoft.com/office/officeart/2018/2/layout/IconVerticalSolidList"/>
    <dgm:cxn modelId="{5976AF17-7EE9-4343-8271-092087845065}" type="presParOf" srcId="{537B5A14-08B3-425F-9994-E4A8527CD36C}" destId="{854E41F9-F089-4153-83B0-528A5281CFD7}" srcOrd="0" destOrd="0" presId="urn:microsoft.com/office/officeart/2018/2/layout/IconVerticalSolidList"/>
    <dgm:cxn modelId="{C887D864-B26F-FB42-B4E9-4160B6EDB73C}" type="presParOf" srcId="{854E41F9-F089-4153-83B0-528A5281CFD7}" destId="{E80C694A-0ED1-4675-8E4A-B33D1E833251}" srcOrd="0" destOrd="0" presId="urn:microsoft.com/office/officeart/2018/2/layout/IconVerticalSolidList"/>
    <dgm:cxn modelId="{11C4A4D3-2429-014D-9D5C-8E3DD6DAAEA8}" type="presParOf" srcId="{854E41F9-F089-4153-83B0-528A5281CFD7}" destId="{6519CC8B-DA48-4B39-A28A-746E1B655163}" srcOrd="1" destOrd="0" presId="urn:microsoft.com/office/officeart/2018/2/layout/IconVerticalSolidList"/>
    <dgm:cxn modelId="{7D25456F-0C14-C84C-B930-87F2BA57AAAF}" type="presParOf" srcId="{854E41F9-F089-4153-83B0-528A5281CFD7}" destId="{F9CF291B-5811-401C-A8B7-2FB67F96DD18}" srcOrd="2" destOrd="0" presId="urn:microsoft.com/office/officeart/2018/2/layout/IconVerticalSolidList"/>
    <dgm:cxn modelId="{63F25CDF-74F5-A944-BCCE-2AEA05A0C10E}" type="presParOf" srcId="{854E41F9-F089-4153-83B0-528A5281CFD7}" destId="{D3AE35DA-CFFA-492F-AD83-A5105271131A}" srcOrd="3" destOrd="0" presId="urn:microsoft.com/office/officeart/2018/2/layout/IconVerticalSolidList"/>
    <dgm:cxn modelId="{821993EE-257D-7547-9043-31425BAE39DE}" type="presParOf" srcId="{537B5A14-08B3-425F-9994-E4A8527CD36C}" destId="{0E66D16F-40D2-4076-B9A1-F57DCBEC6663}" srcOrd="1" destOrd="0" presId="urn:microsoft.com/office/officeart/2018/2/layout/IconVerticalSolidList"/>
    <dgm:cxn modelId="{0F6E8A45-F34B-C148-A4A0-CE2C43FA4AF3}" type="presParOf" srcId="{537B5A14-08B3-425F-9994-E4A8527CD36C}" destId="{64CB5297-E137-4065-B979-7FC0C11F0D9C}" srcOrd="2" destOrd="0" presId="urn:microsoft.com/office/officeart/2018/2/layout/IconVerticalSolidList"/>
    <dgm:cxn modelId="{D7BC76AE-B81A-494B-BE6A-487E5EEF32B1}" type="presParOf" srcId="{64CB5297-E137-4065-B979-7FC0C11F0D9C}" destId="{F5E74842-F945-4931-B067-BF7DCFAA3512}" srcOrd="0" destOrd="0" presId="urn:microsoft.com/office/officeart/2018/2/layout/IconVerticalSolidList"/>
    <dgm:cxn modelId="{1A8526E6-0F55-8E4C-96A5-DDFC8A97F818}" type="presParOf" srcId="{64CB5297-E137-4065-B979-7FC0C11F0D9C}" destId="{377AD2D4-B200-4439-A6C5-DCC70A790761}" srcOrd="1" destOrd="0" presId="urn:microsoft.com/office/officeart/2018/2/layout/IconVerticalSolidList"/>
    <dgm:cxn modelId="{32E1E1B9-EB41-9A45-BCEA-1943F8A495A3}" type="presParOf" srcId="{64CB5297-E137-4065-B979-7FC0C11F0D9C}" destId="{50C2DC3E-1043-4B3D-9EC7-7663C3AC7E00}" srcOrd="2" destOrd="0" presId="urn:microsoft.com/office/officeart/2018/2/layout/IconVerticalSolidList"/>
    <dgm:cxn modelId="{951619D1-256A-5B4B-994F-BB6CFD6D1A61}" type="presParOf" srcId="{64CB5297-E137-4065-B979-7FC0C11F0D9C}" destId="{09A97FF0-0D68-4CE1-AE3E-2C94B804E218}" srcOrd="3" destOrd="0" presId="urn:microsoft.com/office/officeart/2018/2/layout/IconVerticalSolidList"/>
    <dgm:cxn modelId="{240E3C76-AA37-3946-A89C-7C19DFD1F911}" type="presParOf" srcId="{537B5A14-08B3-425F-9994-E4A8527CD36C}" destId="{67A14CEA-CA42-431D-A906-60E374D99CDB}" srcOrd="3" destOrd="0" presId="urn:microsoft.com/office/officeart/2018/2/layout/IconVerticalSolidList"/>
    <dgm:cxn modelId="{AB83C832-8942-4742-8EE3-3109D773CDC2}" type="presParOf" srcId="{537B5A14-08B3-425F-9994-E4A8527CD36C}" destId="{354FA499-38D8-438F-A765-41EDA297B270}" srcOrd="4" destOrd="0" presId="urn:microsoft.com/office/officeart/2018/2/layout/IconVerticalSolidList"/>
    <dgm:cxn modelId="{13D5496A-C772-DB49-A3F0-14894C9EAA2E}" type="presParOf" srcId="{354FA499-38D8-438F-A765-41EDA297B270}" destId="{D0DB6EB8-8D68-4226-9690-6D19CD6A7FCB}" srcOrd="0" destOrd="0" presId="urn:microsoft.com/office/officeart/2018/2/layout/IconVerticalSolidList"/>
    <dgm:cxn modelId="{579A78D5-0F50-5145-B444-AC5ADBFE1687}" type="presParOf" srcId="{354FA499-38D8-438F-A765-41EDA297B270}" destId="{C2412A36-ED3C-4818-8699-1621B9B97922}" srcOrd="1" destOrd="0" presId="urn:microsoft.com/office/officeart/2018/2/layout/IconVerticalSolidList"/>
    <dgm:cxn modelId="{3B202378-7CDE-924F-B4AC-0811B6169068}" type="presParOf" srcId="{354FA499-38D8-438F-A765-41EDA297B270}" destId="{3B03CC7F-546C-4858-80EF-02CEABF8F859}" srcOrd="2" destOrd="0" presId="urn:microsoft.com/office/officeart/2018/2/layout/IconVerticalSolidList"/>
    <dgm:cxn modelId="{973049F1-37A4-0548-AB02-3A1E9F89E956}" type="presParOf" srcId="{354FA499-38D8-438F-A765-41EDA297B270}" destId="{393901EE-1553-4533-BB38-478213831F27}" srcOrd="3" destOrd="0" presId="urn:microsoft.com/office/officeart/2018/2/layout/IconVerticalSolidList"/>
    <dgm:cxn modelId="{393ED8FF-CA12-4E49-BA3C-3CDAFF7072E9}" type="presParOf" srcId="{537B5A14-08B3-425F-9994-E4A8527CD36C}" destId="{CC40040D-FE9F-46B6-99A7-6150B8D7119C}" srcOrd="5" destOrd="0" presId="urn:microsoft.com/office/officeart/2018/2/layout/IconVerticalSolidList"/>
    <dgm:cxn modelId="{6980E93E-7939-E447-A581-9E1A7C1D5ED8}" type="presParOf" srcId="{537B5A14-08B3-425F-9994-E4A8527CD36C}" destId="{4F751E91-48B6-47FE-8A3E-85A5AB87E866}" srcOrd="6" destOrd="0" presId="urn:microsoft.com/office/officeart/2018/2/layout/IconVerticalSolidList"/>
    <dgm:cxn modelId="{9B4488AD-08B6-8246-B706-D0987A87764F}" type="presParOf" srcId="{4F751E91-48B6-47FE-8A3E-85A5AB87E866}" destId="{67B21AEC-82DC-4337-B98D-1DA6E0BF538F}" srcOrd="0" destOrd="0" presId="urn:microsoft.com/office/officeart/2018/2/layout/IconVerticalSolidList"/>
    <dgm:cxn modelId="{1D13DB23-6D16-B54C-BE4B-5E33A75927A2}" type="presParOf" srcId="{4F751E91-48B6-47FE-8A3E-85A5AB87E866}" destId="{77EC3F7C-9930-44EB-9C97-01F24B21A519}" srcOrd="1" destOrd="0" presId="urn:microsoft.com/office/officeart/2018/2/layout/IconVerticalSolidList"/>
    <dgm:cxn modelId="{29FD503C-A56F-904B-9EBF-22AB426A1FEE}" type="presParOf" srcId="{4F751E91-48B6-47FE-8A3E-85A5AB87E866}" destId="{4AD4AD9B-8716-43F1-AE76-FBABBD52EE35}" srcOrd="2" destOrd="0" presId="urn:microsoft.com/office/officeart/2018/2/layout/IconVerticalSolidList"/>
    <dgm:cxn modelId="{02F32CA6-EA4A-5748-BC2E-5DDC1490B070}" type="presParOf" srcId="{4F751E91-48B6-47FE-8A3E-85A5AB87E866}" destId="{EC310F90-5DC6-4C6E-B9D8-ABD6A741D5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EA4185-7B31-4C0C-9724-66445E887F6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50B5DE-6031-46B5-A527-0D0937C10598}">
      <dgm:prSet/>
      <dgm:spPr/>
      <dgm:t>
        <a:bodyPr/>
        <a:lstStyle/>
        <a:p>
          <a:r>
            <a:rPr lang="en-US"/>
            <a:t>Takes Crawler raw output as input</a:t>
          </a:r>
        </a:p>
      </dgm:t>
    </dgm:pt>
    <dgm:pt modelId="{0C1D553F-DF0C-47D6-85F7-0AE625B99702}" type="parTrans" cxnId="{C3FD2B47-B0E2-4BE8-8BF9-FB3F3A21870F}">
      <dgm:prSet/>
      <dgm:spPr/>
      <dgm:t>
        <a:bodyPr/>
        <a:lstStyle/>
        <a:p>
          <a:endParaRPr lang="en-US"/>
        </a:p>
      </dgm:t>
    </dgm:pt>
    <dgm:pt modelId="{E314E27F-6E11-4400-999A-328750106E6C}" type="sibTrans" cxnId="{C3FD2B47-B0E2-4BE8-8BF9-FB3F3A21870F}">
      <dgm:prSet/>
      <dgm:spPr/>
      <dgm:t>
        <a:bodyPr/>
        <a:lstStyle/>
        <a:p>
          <a:endParaRPr lang="en-US"/>
        </a:p>
      </dgm:t>
    </dgm:pt>
    <dgm:pt modelId="{7A570F69-7C0C-44CB-BBCB-1273A9B6F852}">
      <dgm:prSet/>
      <dgm:spPr/>
      <dgm:t>
        <a:bodyPr/>
        <a:lstStyle/>
        <a:p>
          <a:r>
            <a:rPr lang="en-US" dirty="0"/>
            <a:t>Removes stop words from the web page content</a:t>
          </a:r>
        </a:p>
      </dgm:t>
    </dgm:pt>
    <dgm:pt modelId="{CF79A565-9445-4700-9A86-ADB71249B5A3}" type="parTrans" cxnId="{F2B66136-4669-4153-B437-1360794A0CB0}">
      <dgm:prSet/>
      <dgm:spPr/>
      <dgm:t>
        <a:bodyPr/>
        <a:lstStyle/>
        <a:p>
          <a:endParaRPr lang="en-US"/>
        </a:p>
      </dgm:t>
    </dgm:pt>
    <dgm:pt modelId="{40187647-7FEA-4C11-B84D-54BF959E2E61}" type="sibTrans" cxnId="{F2B66136-4669-4153-B437-1360794A0CB0}">
      <dgm:prSet/>
      <dgm:spPr/>
      <dgm:t>
        <a:bodyPr/>
        <a:lstStyle/>
        <a:p>
          <a:endParaRPr lang="en-US"/>
        </a:p>
      </dgm:t>
    </dgm:pt>
    <dgm:pt modelId="{79887FE2-597C-4321-989C-A759211DC4A5}">
      <dgm:prSet/>
      <dgm:spPr/>
      <dgm:t>
        <a:bodyPr/>
        <a:lstStyle/>
        <a:p>
          <a:r>
            <a:rPr lang="en-US"/>
            <a:t>Stems the words to the root form</a:t>
          </a:r>
        </a:p>
      </dgm:t>
    </dgm:pt>
    <dgm:pt modelId="{6CEB0C7C-B382-4E65-A29A-0582FB4F2949}" type="parTrans" cxnId="{D8464153-FD87-4D4C-9535-5A0D78309557}">
      <dgm:prSet/>
      <dgm:spPr/>
      <dgm:t>
        <a:bodyPr/>
        <a:lstStyle/>
        <a:p>
          <a:endParaRPr lang="en-US"/>
        </a:p>
      </dgm:t>
    </dgm:pt>
    <dgm:pt modelId="{6F593AB9-E9FC-4300-B691-ABE292FFBF7E}" type="sibTrans" cxnId="{D8464153-FD87-4D4C-9535-5A0D78309557}">
      <dgm:prSet/>
      <dgm:spPr/>
      <dgm:t>
        <a:bodyPr/>
        <a:lstStyle/>
        <a:p>
          <a:endParaRPr lang="en-US"/>
        </a:p>
      </dgm:t>
    </dgm:pt>
    <dgm:pt modelId="{0709F346-4943-4944-AD35-1DE87AFF07D3}">
      <dgm:prSet/>
      <dgm:spPr/>
      <dgm:t>
        <a:bodyPr/>
        <a:lstStyle/>
        <a:p>
          <a:r>
            <a:rPr lang="en-US"/>
            <a:t>Maps the URLs to the word along with frequency</a:t>
          </a:r>
        </a:p>
      </dgm:t>
    </dgm:pt>
    <dgm:pt modelId="{49361192-CC54-4556-9C02-A8D6F3A6C575}" type="parTrans" cxnId="{42D6B885-85EB-4AD2-A8BC-05776E30C191}">
      <dgm:prSet/>
      <dgm:spPr/>
      <dgm:t>
        <a:bodyPr/>
        <a:lstStyle/>
        <a:p>
          <a:endParaRPr lang="en-US"/>
        </a:p>
      </dgm:t>
    </dgm:pt>
    <dgm:pt modelId="{FD505C2A-C904-46A0-BE75-7DF27C5CD334}" type="sibTrans" cxnId="{42D6B885-85EB-4AD2-A8BC-05776E30C191}">
      <dgm:prSet/>
      <dgm:spPr/>
      <dgm:t>
        <a:bodyPr/>
        <a:lstStyle/>
        <a:p>
          <a:endParaRPr lang="en-US"/>
        </a:p>
      </dgm:t>
    </dgm:pt>
    <dgm:pt modelId="{419BCBF3-7BA0-4D02-8A16-D7CE0F2611CD}">
      <dgm:prSet/>
      <dgm:spPr/>
      <dgm:t>
        <a:bodyPr/>
        <a:lstStyle/>
        <a:p>
          <a:r>
            <a:rPr lang="en-US"/>
            <a:t>Stores the final map to JSON</a:t>
          </a:r>
        </a:p>
      </dgm:t>
    </dgm:pt>
    <dgm:pt modelId="{7F54B14B-E61B-4188-9658-C8884DA4EF40}" type="parTrans" cxnId="{4AF6791B-4AF7-4761-87F4-720FBB1721B5}">
      <dgm:prSet/>
      <dgm:spPr/>
      <dgm:t>
        <a:bodyPr/>
        <a:lstStyle/>
        <a:p>
          <a:endParaRPr lang="en-US"/>
        </a:p>
      </dgm:t>
    </dgm:pt>
    <dgm:pt modelId="{053280BC-1ADC-44B1-B911-753F7301675F}" type="sibTrans" cxnId="{4AF6791B-4AF7-4761-87F4-720FBB1721B5}">
      <dgm:prSet/>
      <dgm:spPr/>
      <dgm:t>
        <a:bodyPr/>
        <a:lstStyle/>
        <a:p>
          <a:endParaRPr lang="en-US"/>
        </a:p>
      </dgm:t>
    </dgm:pt>
    <dgm:pt modelId="{90C45A46-16FC-B74B-B24B-C0D7674312CF}" type="pres">
      <dgm:prSet presAssocID="{FBEA4185-7B31-4C0C-9724-66445E887F62}" presName="linear" presStyleCnt="0">
        <dgm:presLayoutVars>
          <dgm:animLvl val="lvl"/>
          <dgm:resizeHandles val="exact"/>
        </dgm:presLayoutVars>
      </dgm:prSet>
      <dgm:spPr/>
    </dgm:pt>
    <dgm:pt modelId="{7A829E1A-19F8-1A41-A72B-2EE65A057F7B}" type="pres">
      <dgm:prSet presAssocID="{5150B5DE-6031-46B5-A527-0D0937C1059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5AEB4DC-648A-AE4C-90EE-26BA2CD60651}" type="pres">
      <dgm:prSet presAssocID="{E314E27F-6E11-4400-999A-328750106E6C}" presName="spacer" presStyleCnt="0"/>
      <dgm:spPr/>
    </dgm:pt>
    <dgm:pt modelId="{B4E7D9AF-F168-164A-A07A-6DBFD128EE17}" type="pres">
      <dgm:prSet presAssocID="{7A570F69-7C0C-44CB-BBCB-1273A9B6F85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9156E83-FFA2-094D-A226-A466490BEA11}" type="pres">
      <dgm:prSet presAssocID="{40187647-7FEA-4C11-B84D-54BF959E2E61}" presName="spacer" presStyleCnt="0"/>
      <dgm:spPr/>
    </dgm:pt>
    <dgm:pt modelId="{4C313114-E6F0-6041-9ACA-5D07FD42D721}" type="pres">
      <dgm:prSet presAssocID="{79887FE2-597C-4321-989C-A759211DC4A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3485F85-B12C-464D-ABFF-13E86FDA933A}" type="pres">
      <dgm:prSet presAssocID="{6F593AB9-E9FC-4300-B691-ABE292FFBF7E}" presName="spacer" presStyleCnt="0"/>
      <dgm:spPr/>
    </dgm:pt>
    <dgm:pt modelId="{B90477DC-949E-A943-878B-D4244E7C0B1D}" type="pres">
      <dgm:prSet presAssocID="{0709F346-4943-4944-AD35-1DE87AFF07D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21C7E89-42A9-CE42-8C02-7D07E777CFA3}" type="pres">
      <dgm:prSet presAssocID="{FD505C2A-C904-46A0-BE75-7DF27C5CD334}" presName="spacer" presStyleCnt="0"/>
      <dgm:spPr/>
    </dgm:pt>
    <dgm:pt modelId="{7CE9A67B-E26B-F249-A203-0CE5BD339A0A}" type="pres">
      <dgm:prSet presAssocID="{419BCBF3-7BA0-4D02-8A16-D7CE0F2611C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F382C1B-CBB4-F84F-B5B1-8BB3347AC0CB}" type="presOf" srcId="{0709F346-4943-4944-AD35-1DE87AFF07D3}" destId="{B90477DC-949E-A943-878B-D4244E7C0B1D}" srcOrd="0" destOrd="0" presId="urn:microsoft.com/office/officeart/2005/8/layout/vList2"/>
    <dgm:cxn modelId="{4AF6791B-4AF7-4761-87F4-720FBB1721B5}" srcId="{FBEA4185-7B31-4C0C-9724-66445E887F62}" destId="{419BCBF3-7BA0-4D02-8A16-D7CE0F2611CD}" srcOrd="4" destOrd="0" parTransId="{7F54B14B-E61B-4188-9658-C8884DA4EF40}" sibTransId="{053280BC-1ADC-44B1-B911-753F7301675F}"/>
    <dgm:cxn modelId="{F2B66136-4669-4153-B437-1360794A0CB0}" srcId="{FBEA4185-7B31-4C0C-9724-66445E887F62}" destId="{7A570F69-7C0C-44CB-BBCB-1273A9B6F852}" srcOrd="1" destOrd="0" parTransId="{CF79A565-9445-4700-9A86-ADB71249B5A3}" sibTransId="{40187647-7FEA-4C11-B84D-54BF959E2E61}"/>
    <dgm:cxn modelId="{C3FD2B47-B0E2-4BE8-8BF9-FB3F3A21870F}" srcId="{FBEA4185-7B31-4C0C-9724-66445E887F62}" destId="{5150B5DE-6031-46B5-A527-0D0937C10598}" srcOrd="0" destOrd="0" parTransId="{0C1D553F-DF0C-47D6-85F7-0AE625B99702}" sibTransId="{E314E27F-6E11-4400-999A-328750106E6C}"/>
    <dgm:cxn modelId="{D8464153-FD87-4D4C-9535-5A0D78309557}" srcId="{FBEA4185-7B31-4C0C-9724-66445E887F62}" destId="{79887FE2-597C-4321-989C-A759211DC4A5}" srcOrd="2" destOrd="0" parTransId="{6CEB0C7C-B382-4E65-A29A-0582FB4F2949}" sibTransId="{6F593AB9-E9FC-4300-B691-ABE292FFBF7E}"/>
    <dgm:cxn modelId="{C40B7D72-0C54-3D4E-899E-B213E057D7FE}" type="presOf" srcId="{5150B5DE-6031-46B5-A527-0D0937C10598}" destId="{7A829E1A-19F8-1A41-A72B-2EE65A057F7B}" srcOrd="0" destOrd="0" presId="urn:microsoft.com/office/officeart/2005/8/layout/vList2"/>
    <dgm:cxn modelId="{2E232A77-5EB2-DE43-88E2-766A99B55105}" type="presOf" srcId="{7A570F69-7C0C-44CB-BBCB-1273A9B6F852}" destId="{B4E7D9AF-F168-164A-A07A-6DBFD128EE17}" srcOrd="0" destOrd="0" presId="urn:microsoft.com/office/officeart/2005/8/layout/vList2"/>
    <dgm:cxn modelId="{42D6B885-85EB-4AD2-A8BC-05776E30C191}" srcId="{FBEA4185-7B31-4C0C-9724-66445E887F62}" destId="{0709F346-4943-4944-AD35-1DE87AFF07D3}" srcOrd="3" destOrd="0" parTransId="{49361192-CC54-4556-9C02-A8D6F3A6C575}" sibTransId="{FD505C2A-C904-46A0-BE75-7DF27C5CD334}"/>
    <dgm:cxn modelId="{F1B98286-5C49-E044-932D-838A10B7489F}" type="presOf" srcId="{FBEA4185-7B31-4C0C-9724-66445E887F62}" destId="{90C45A46-16FC-B74B-B24B-C0D7674312CF}" srcOrd="0" destOrd="0" presId="urn:microsoft.com/office/officeart/2005/8/layout/vList2"/>
    <dgm:cxn modelId="{20E15F9C-B1BF-FE47-AA31-18EB7803DF41}" type="presOf" srcId="{79887FE2-597C-4321-989C-A759211DC4A5}" destId="{4C313114-E6F0-6041-9ACA-5D07FD42D721}" srcOrd="0" destOrd="0" presId="urn:microsoft.com/office/officeart/2005/8/layout/vList2"/>
    <dgm:cxn modelId="{7BE552B6-9938-8149-AC3F-4BDFB7E4D964}" type="presOf" srcId="{419BCBF3-7BA0-4D02-8A16-D7CE0F2611CD}" destId="{7CE9A67B-E26B-F249-A203-0CE5BD339A0A}" srcOrd="0" destOrd="0" presId="urn:microsoft.com/office/officeart/2005/8/layout/vList2"/>
    <dgm:cxn modelId="{BED052B7-A0C5-F04F-850D-486FFD49DCAC}" type="presParOf" srcId="{90C45A46-16FC-B74B-B24B-C0D7674312CF}" destId="{7A829E1A-19F8-1A41-A72B-2EE65A057F7B}" srcOrd="0" destOrd="0" presId="urn:microsoft.com/office/officeart/2005/8/layout/vList2"/>
    <dgm:cxn modelId="{429F5CED-D5F2-F14F-99B5-76D7AF0A5D9C}" type="presParOf" srcId="{90C45A46-16FC-B74B-B24B-C0D7674312CF}" destId="{F5AEB4DC-648A-AE4C-90EE-26BA2CD60651}" srcOrd="1" destOrd="0" presId="urn:microsoft.com/office/officeart/2005/8/layout/vList2"/>
    <dgm:cxn modelId="{63C4CCDA-04C5-5640-83B6-D22CC18E988F}" type="presParOf" srcId="{90C45A46-16FC-B74B-B24B-C0D7674312CF}" destId="{B4E7D9AF-F168-164A-A07A-6DBFD128EE17}" srcOrd="2" destOrd="0" presId="urn:microsoft.com/office/officeart/2005/8/layout/vList2"/>
    <dgm:cxn modelId="{FFF581EE-DC6C-4142-A970-CA460BD19E80}" type="presParOf" srcId="{90C45A46-16FC-B74B-B24B-C0D7674312CF}" destId="{89156E83-FFA2-094D-A226-A466490BEA11}" srcOrd="3" destOrd="0" presId="urn:microsoft.com/office/officeart/2005/8/layout/vList2"/>
    <dgm:cxn modelId="{9E0F1E64-2BEB-8A40-A355-23EC06A79AC0}" type="presParOf" srcId="{90C45A46-16FC-B74B-B24B-C0D7674312CF}" destId="{4C313114-E6F0-6041-9ACA-5D07FD42D721}" srcOrd="4" destOrd="0" presId="urn:microsoft.com/office/officeart/2005/8/layout/vList2"/>
    <dgm:cxn modelId="{4963C89E-52CE-7F4C-9BFC-AC3EB778894E}" type="presParOf" srcId="{90C45A46-16FC-B74B-B24B-C0D7674312CF}" destId="{C3485F85-B12C-464D-ABFF-13E86FDA933A}" srcOrd="5" destOrd="0" presId="urn:microsoft.com/office/officeart/2005/8/layout/vList2"/>
    <dgm:cxn modelId="{85777964-EB0C-0847-9DBC-FCAED544B516}" type="presParOf" srcId="{90C45A46-16FC-B74B-B24B-C0D7674312CF}" destId="{B90477DC-949E-A943-878B-D4244E7C0B1D}" srcOrd="6" destOrd="0" presId="urn:microsoft.com/office/officeart/2005/8/layout/vList2"/>
    <dgm:cxn modelId="{FCAE608C-AD7D-E146-A9DC-64D4F98AAB56}" type="presParOf" srcId="{90C45A46-16FC-B74B-B24B-C0D7674312CF}" destId="{D21C7E89-42A9-CE42-8C02-7D07E777CFA3}" srcOrd="7" destOrd="0" presId="urn:microsoft.com/office/officeart/2005/8/layout/vList2"/>
    <dgm:cxn modelId="{A0D2B62D-7F62-734C-8605-3D67ED0EFF1F}" type="presParOf" srcId="{90C45A46-16FC-B74B-B24B-C0D7674312CF}" destId="{7CE9A67B-E26B-F249-A203-0CE5BD339A0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52956-B9F3-A244-89A6-E4E42D019A9B}">
      <dsp:nvSpPr>
        <dsp:cNvPr id="0" name=""/>
        <dsp:cNvSpPr/>
      </dsp:nvSpPr>
      <dsp:spPr>
        <a:xfrm>
          <a:off x="0" y="43340"/>
          <a:ext cx="6588691" cy="13985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This search engine takes an input from the user and returns a list of relevant URLs.</a:t>
          </a:r>
        </a:p>
      </dsp:txBody>
      <dsp:txXfrm>
        <a:off x="68270" y="111610"/>
        <a:ext cx="6452151" cy="1261975"/>
      </dsp:txXfrm>
    </dsp:sp>
    <dsp:sp modelId="{292C2CAA-B2D4-A847-9D8A-5597DD1EA249}">
      <dsp:nvSpPr>
        <dsp:cNvPr id="0" name=""/>
        <dsp:cNvSpPr/>
      </dsp:nvSpPr>
      <dsp:spPr>
        <a:xfrm>
          <a:off x="0" y="1513855"/>
          <a:ext cx="6588691" cy="139851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spider/crawler initially runs and scrapes URLs and content from the selected domain.</a:t>
          </a:r>
        </a:p>
      </dsp:txBody>
      <dsp:txXfrm>
        <a:off x="68270" y="1582125"/>
        <a:ext cx="6452151" cy="1261975"/>
      </dsp:txXfrm>
    </dsp:sp>
    <dsp:sp modelId="{D64A41EF-B0F0-744B-92BB-9E02D6348BE7}">
      <dsp:nvSpPr>
        <dsp:cNvPr id="0" name=""/>
        <dsp:cNvSpPr/>
      </dsp:nvSpPr>
      <dsp:spPr>
        <a:xfrm>
          <a:off x="0" y="2984371"/>
          <a:ext cx="6588691" cy="139851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Once all the URLs in a domain have been exhausted, the processor generates a key-value pair for every keyword</a:t>
          </a:r>
        </a:p>
      </dsp:txBody>
      <dsp:txXfrm>
        <a:off x="68270" y="3052641"/>
        <a:ext cx="6452151" cy="1261975"/>
      </dsp:txXfrm>
    </dsp:sp>
    <dsp:sp modelId="{06298C5A-6C67-BA4A-BF1B-0F57724B8EF9}">
      <dsp:nvSpPr>
        <dsp:cNvPr id="0" name=""/>
        <dsp:cNvSpPr/>
      </dsp:nvSpPr>
      <dsp:spPr>
        <a:xfrm>
          <a:off x="0" y="4454887"/>
          <a:ext cx="6588691" cy="139851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These key-value pairs are then stored as JSON to be queried later by the user</a:t>
          </a:r>
        </a:p>
      </dsp:txBody>
      <dsp:txXfrm>
        <a:off x="68270" y="4523157"/>
        <a:ext cx="6452151" cy="12619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C694A-0ED1-4675-8E4A-B33D1E833251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19CC8B-DA48-4B39-A28A-746E1B655163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AE35DA-CFFA-492F-AD83-A5105271131A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Flask (Micro Web Framework) – REST API</a:t>
          </a:r>
        </a:p>
      </dsp:txBody>
      <dsp:txXfrm>
        <a:off x="1432649" y="2447"/>
        <a:ext cx="5156041" cy="1240389"/>
      </dsp:txXfrm>
    </dsp:sp>
    <dsp:sp modelId="{F5E74842-F945-4931-B067-BF7DCFAA3512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7AD2D4-B200-4439-A6C5-DCC70A790761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97FF0-0D68-4CE1-AE3E-2C94B804E218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Beautiful Soup (HTML/XML Parser) – Web Scraping</a:t>
          </a:r>
        </a:p>
      </dsp:txBody>
      <dsp:txXfrm>
        <a:off x="1432649" y="1552933"/>
        <a:ext cx="5156041" cy="1240389"/>
      </dsp:txXfrm>
    </dsp:sp>
    <dsp:sp modelId="{D0DB6EB8-8D68-4226-9690-6D19CD6A7FCB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412A36-ED3C-4818-8699-1621B9B97922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3901EE-1553-4533-BB38-478213831F27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NLTK (Natural Language Toolkit) – Word Stemming and stop words removal</a:t>
          </a:r>
        </a:p>
      </dsp:txBody>
      <dsp:txXfrm>
        <a:off x="1432649" y="3103420"/>
        <a:ext cx="5156041" cy="1240389"/>
      </dsp:txXfrm>
    </dsp:sp>
    <dsp:sp modelId="{67B21AEC-82DC-4337-B98D-1DA6E0BF538F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C3F7C-9930-44EB-9C97-01F24B21A519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10F90-5DC6-4C6E-B9D8-ABD6A741D507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React (Front-end Javascript Library) – Front-end UI</a:t>
          </a:r>
        </a:p>
      </dsp:txBody>
      <dsp:txXfrm>
        <a:off x="1432649" y="4653906"/>
        <a:ext cx="5156041" cy="12403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29E1A-19F8-1A41-A72B-2EE65A057F7B}">
      <dsp:nvSpPr>
        <dsp:cNvPr id="0" name=""/>
        <dsp:cNvSpPr/>
      </dsp:nvSpPr>
      <dsp:spPr>
        <a:xfrm>
          <a:off x="0" y="6330"/>
          <a:ext cx="6588691" cy="11123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Takes Crawler raw output as input</a:t>
          </a:r>
        </a:p>
      </dsp:txBody>
      <dsp:txXfrm>
        <a:off x="54298" y="60628"/>
        <a:ext cx="6480095" cy="1003708"/>
      </dsp:txXfrm>
    </dsp:sp>
    <dsp:sp modelId="{B4E7D9AF-F168-164A-A07A-6DBFD128EE17}">
      <dsp:nvSpPr>
        <dsp:cNvPr id="0" name=""/>
        <dsp:cNvSpPr/>
      </dsp:nvSpPr>
      <dsp:spPr>
        <a:xfrm>
          <a:off x="0" y="1199274"/>
          <a:ext cx="6588691" cy="1112304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Removes stop words from the web page content</a:t>
          </a:r>
        </a:p>
      </dsp:txBody>
      <dsp:txXfrm>
        <a:off x="54298" y="1253572"/>
        <a:ext cx="6480095" cy="1003708"/>
      </dsp:txXfrm>
    </dsp:sp>
    <dsp:sp modelId="{4C313114-E6F0-6041-9ACA-5D07FD42D721}">
      <dsp:nvSpPr>
        <dsp:cNvPr id="0" name=""/>
        <dsp:cNvSpPr/>
      </dsp:nvSpPr>
      <dsp:spPr>
        <a:xfrm>
          <a:off x="0" y="2392219"/>
          <a:ext cx="6588691" cy="1112304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Stems the words to the root form</a:t>
          </a:r>
        </a:p>
      </dsp:txBody>
      <dsp:txXfrm>
        <a:off x="54298" y="2446517"/>
        <a:ext cx="6480095" cy="1003708"/>
      </dsp:txXfrm>
    </dsp:sp>
    <dsp:sp modelId="{B90477DC-949E-A943-878B-D4244E7C0B1D}">
      <dsp:nvSpPr>
        <dsp:cNvPr id="0" name=""/>
        <dsp:cNvSpPr/>
      </dsp:nvSpPr>
      <dsp:spPr>
        <a:xfrm>
          <a:off x="0" y="3585163"/>
          <a:ext cx="6588691" cy="1112304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Maps the URLs to the word along with frequency</a:t>
          </a:r>
        </a:p>
      </dsp:txBody>
      <dsp:txXfrm>
        <a:off x="54298" y="3639461"/>
        <a:ext cx="6480095" cy="1003708"/>
      </dsp:txXfrm>
    </dsp:sp>
    <dsp:sp modelId="{7CE9A67B-E26B-F249-A203-0CE5BD339A0A}">
      <dsp:nvSpPr>
        <dsp:cNvPr id="0" name=""/>
        <dsp:cNvSpPr/>
      </dsp:nvSpPr>
      <dsp:spPr>
        <a:xfrm>
          <a:off x="0" y="4778108"/>
          <a:ext cx="6588691" cy="111230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Stores the final map to JSON</a:t>
          </a:r>
        </a:p>
      </dsp:txBody>
      <dsp:txXfrm>
        <a:off x="54298" y="4832406"/>
        <a:ext cx="6480095" cy="1003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54B4-1192-87DF-0092-96DDF49C6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7CB94-C686-FE67-42D4-5E9607F8B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B6513-54CB-696E-86D4-323BC66E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ABF-4658-CB47-8753-219673A2D33C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A0D66-791E-F5F7-D869-AA6BDA2F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9304A-FAD9-1C98-5CAB-3200AE32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1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4764-5B7A-D06F-F2AF-8199E60B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A3EEB-4E46-E89B-C0BF-AE6E14B09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4A09F-4A34-59BC-C631-0019810A0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ABF-4658-CB47-8753-219673A2D33C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A9105-D331-44F3-E5CA-D53CE5F0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431AD-B8E4-2C4D-CA77-0374F440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4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B08E5-C053-0D09-621E-E03AB7206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C7A2A-412A-B892-12F0-E0EF027EB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D2D45-7B41-890B-B90F-BBB0E6E2C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ABF-4658-CB47-8753-219673A2D33C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3ABCF-9191-9E19-79B3-27CCAFC4B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792AC-F8D3-ACFC-479B-E412B82B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7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BB10-1016-73DB-1268-B0261F6C6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638FF-0C90-A631-5DA1-A12536C2F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39FD9-7C8A-69B8-CE07-B2DE5638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ABF-4658-CB47-8753-219673A2D33C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0B4CE-4BB4-D400-2F26-B1C4D05C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E56F2-D8D7-5DE6-C582-FB0981FA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2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4EE1-1CA8-BFF5-304C-80F7FAFF1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F1B68-EDF9-D86D-F649-51A75964C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0399A-43A9-3108-D459-9B7F626C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ABF-4658-CB47-8753-219673A2D33C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5E02-918D-0EE4-F948-0FE1F425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65EEC-E9CF-EA35-0F3C-F373EC95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6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7163-A110-23BE-3896-FDC82C0A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57F32-8E74-92F9-D935-1FB630DFC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20DF5-A2E8-0D72-DE51-C3702E4C1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35ED1-35A8-B75A-7D86-CA2E430B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ABF-4658-CB47-8753-219673A2D33C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40A7C-C8C8-07A1-8284-9631DD19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0B13E-1EDE-A59C-39DF-432B2EF0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7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3EAAC-3783-FB7F-CBF4-953ABCFEC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6B849-7C5B-B907-F09B-19A375ECD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5CE37-0BA7-9B37-3932-93C50B41B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AD68C-16A2-E0BA-5824-D09B194BA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82ED7-036B-61C1-2027-77C631EBF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FD7EA-C948-66AC-12E4-15977DC7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ABF-4658-CB47-8753-219673A2D33C}" type="datetimeFigureOut">
              <a:rPr lang="en-US" smtClean="0"/>
              <a:t>6/15/22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B6C67-648E-DFE3-7813-700D3D0B0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0974A-C9B4-7B91-FF60-04F8A00D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1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657E-81CC-EFA0-C486-5D6698796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31A85-5CDC-B2B4-3928-8E14A092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ABF-4658-CB47-8753-219673A2D33C}" type="datetimeFigureOut">
              <a:rPr lang="en-US" smtClean="0"/>
              <a:t>6/15/22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1FF66-B688-2F02-4672-EF262260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CDDD3-EFCA-07E8-2535-3B11C586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8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2D1796-4DFC-C759-D6FB-9B6257E2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ABF-4658-CB47-8753-219673A2D33C}" type="datetimeFigureOut">
              <a:rPr lang="en-US" smtClean="0"/>
              <a:t>6/15/22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3A64E-BD50-3A7D-7341-F25FCD84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FACC8-0AB5-4974-2549-B1596A18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9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CFD7-55AF-6567-5320-386172BC0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7F9AA-C3B4-F415-D4F5-93C09EDCD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50ED3-71A7-B4C5-0B93-F14E69E27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D8C54-BC25-C3A1-B96A-C86A365D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ABF-4658-CB47-8753-219673A2D33C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54AEF-0FB8-5AD0-63CF-FC691EC4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8FAD3-F5E8-66E5-2B0D-BE45CFE8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21A0-89D0-593D-757B-B0C10961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DD192-8528-8301-D3FD-F48338E6C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FAA35-BFB4-8B47-04C6-BFD31BC79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E2E5C-1095-CAB0-6C00-1B16DEC5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ABF-4658-CB47-8753-219673A2D33C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B9624-1841-D091-80A4-ABE2F4A6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4AEF6-0284-96E0-E1E5-1341C7A9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6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5645A-44E2-2CDE-DB6B-8CD5B543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6436E-5E5F-0374-E057-C5184D5DD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89BE0-0009-5CDD-C22F-9DAEA460C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2DABF-4658-CB47-8753-219673A2D33C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3FF6B-3430-1318-3C94-25EA6ADA2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4B7E-CDDE-4687-2D05-E5A030AA7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1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5579E-C127-DE66-8F6B-75EEB1484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Interim Project 1</a:t>
            </a:r>
            <a:br>
              <a:rPr lang="en-US" sz="8000"/>
            </a:br>
            <a:r>
              <a:rPr lang="en-US" sz="8000"/>
              <a:t>UTD Search Engine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71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B3F56-7B2D-66C0-08E6-D5DEEE41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Processor - Output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EA9B18B-1234-C3E8-8CCF-51573AB1A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352221"/>
            <a:ext cx="6553545" cy="416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60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7628-17A2-2260-B20F-FD44105E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– Search Page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F185DA3-1E38-FC06-7DE6-EED0E46D0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713" y="1825625"/>
            <a:ext cx="9696574" cy="4351338"/>
          </a:xfrm>
        </p:spPr>
      </p:pic>
    </p:spTree>
    <p:extLst>
      <p:ext uri="{BB962C8B-B14F-4D97-AF65-F5344CB8AC3E}">
        <p14:creationId xmlns:p14="http://schemas.microsoft.com/office/powerpoint/2010/main" val="3343826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69FC-C9C0-8F04-E2C0-5D6A4E93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– Results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3D986-3036-514A-C7F7-69B2500BB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50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165E2-20ED-D894-CC38-76D3D94A6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9284"/>
            <a:ext cx="4114800" cy="4599432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UML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298E7-012E-293A-0DA7-72DBA9728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4" y="1131482"/>
            <a:ext cx="5417695" cy="4595037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Use Case Diagram</a:t>
            </a:r>
          </a:p>
          <a:p>
            <a:r>
              <a:rPr lang="en-US" sz="2400" dirty="0">
                <a:solidFill>
                  <a:schemeClr val="bg1"/>
                </a:solidFill>
              </a:rPr>
              <a:t>Sequence Diagram</a:t>
            </a:r>
          </a:p>
          <a:p>
            <a:r>
              <a:rPr lang="en-US" sz="2400" dirty="0">
                <a:solidFill>
                  <a:schemeClr val="bg1"/>
                </a:solidFill>
              </a:rPr>
              <a:t>Class Diagram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610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C8FAE-362C-AFDF-E8F2-DE537F35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5923C171-6242-473F-6F98-9E60FFE0B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0695" y="640080"/>
            <a:ext cx="716181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19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BEFEB-3C56-880F-616D-047148AE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 Diagram – Crawler/Processor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Content Placeholder 27" descr="Diagram, schematic&#10;&#10;Description automatically generated">
            <a:extLst>
              <a:ext uri="{FF2B5EF4-FFF2-40B4-BE49-F238E27FC236}">
                <a16:creationId xmlns:a16="http://schemas.microsoft.com/office/drawing/2014/main" id="{DFF041C5-422F-07CC-33F4-B89B820B9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799986"/>
            <a:ext cx="7214616" cy="523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95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57181-5511-2E7D-BF55-73AAD7FD9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 Diagram – User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38D7C47-EF0A-C12C-534B-491CA83C2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809005"/>
            <a:ext cx="7214616" cy="521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7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1D7C6-753D-0D6D-3D4E-195EE997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A98E134-357C-CA03-D1BE-6819C848D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476357"/>
            <a:ext cx="7214616" cy="387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151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6DBA98-B71A-F5A1-6F25-E6D569AE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Next Phase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78EE5-46C7-3036-8EC8-610B6E493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Search results listing with titles and summary</a:t>
            </a:r>
          </a:p>
          <a:p>
            <a:r>
              <a:rPr lang="en-US" sz="2200"/>
              <a:t>Ranking algorithm</a:t>
            </a:r>
          </a:p>
          <a:p>
            <a:r>
              <a:rPr lang="en-US" sz="2200"/>
              <a:t>Deployment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699605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2789E-6953-EAF6-6F7F-BF3ADB25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9451277F-6796-EDEE-D898-0580F3B4C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C3459-795D-DA19-040C-2898C3A7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Team Members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2605-207C-F096-9F60-39B67DFDD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Rest API, React UI &amp; Use Case Diagram</a:t>
            </a:r>
          </a:p>
          <a:p>
            <a:pPr lvl="1"/>
            <a:r>
              <a:rPr lang="en-GB" sz="2200"/>
              <a:t>Veera Venkata Sairam Dasari</a:t>
            </a:r>
          </a:p>
          <a:p>
            <a:pPr lvl="1"/>
            <a:r>
              <a:rPr lang="en-GB" sz="2200"/>
              <a:t>Srividhya Ranganathan</a:t>
            </a:r>
          </a:p>
          <a:p>
            <a:r>
              <a:rPr lang="en-GB" sz="2200"/>
              <a:t>Refiner Engine &amp; Sequence Diagrams</a:t>
            </a:r>
          </a:p>
          <a:p>
            <a:pPr lvl="1"/>
            <a:r>
              <a:rPr lang="en-GB" sz="2200"/>
              <a:t>Krishna Aishwarya</a:t>
            </a:r>
          </a:p>
          <a:p>
            <a:pPr lvl="1"/>
            <a:r>
              <a:rPr lang="en-GB" sz="2200"/>
              <a:t>Nikhila Remala</a:t>
            </a:r>
          </a:p>
          <a:p>
            <a:pPr lvl="1"/>
            <a:r>
              <a:rPr lang="en-GB" sz="2200"/>
              <a:t>Shreeya Thatipalli</a:t>
            </a:r>
          </a:p>
          <a:p>
            <a:r>
              <a:rPr lang="en-GB" sz="2200"/>
              <a:t>Crawler, Processor &amp; Class Diagram</a:t>
            </a:r>
          </a:p>
          <a:p>
            <a:pPr lvl="1"/>
            <a:r>
              <a:rPr lang="en-GB" sz="2200"/>
              <a:t>Nikhilesh Amarnath</a:t>
            </a:r>
          </a:p>
          <a:p>
            <a:pPr lvl="1"/>
            <a:r>
              <a:rPr lang="en-GB" sz="2200"/>
              <a:t>Ramnath Subramanian</a:t>
            </a:r>
          </a:p>
          <a:p>
            <a:pPr lvl="1"/>
            <a:r>
              <a:rPr lang="en-GB" sz="2200"/>
              <a:t>Sukumar Varma</a:t>
            </a:r>
          </a:p>
          <a:p>
            <a:pPr lvl="1"/>
            <a:endParaRPr lang="en-GB" sz="2200"/>
          </a:p>
          <a:p>
            <a:pPr lvl="1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38326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C4335-105A-BB17-1ED0-F3759E5C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F57599-CF08-9C43-DDCD-AC97B1F161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9768365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494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8DAED-F844-7E6E-BDA4-263696EB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Tools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1B9834-57C3-695D-B64F-B03B3467D0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77767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68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DA9B-85BD-E173-CE1F-0A59B97F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 Flow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A5A959CD-F53A-4A7E-25DF-FAED1A30D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208" y="1863801"/>
            <a:ext cx="10035583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3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24C65-1B52-C101-6709-DEADE6B11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Crawler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D623B-D656-C34E-FE53-5C870D9FD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Crawls a particular domain</a:t>
            </a:r>
          </a:p>
          <a:p>
            <a:r>
              <a:rPr lang="en-US" sz="2200"/>
              <a:t>Scrapes webpage content and URLs</a:t>
            </a:r>
          </a:p>
          <a:p>
            <a:r>
              <a:rPr lang="en-US" sz="2200"/>
              <a:t>Recursively accesses the next URL and scrapes more content &amp; URLs</a:t>
            </a:r>
          </a:p>
          <a:p>
            <a:r>
              <a:rPr lang="en-US" sz="2200"/>
              <a:t>Ignores webpages under robots.txt 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98277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CD1775C-56B6-8754-0848-1AF055CBD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3" b="63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FC040-BE71-A444-5C9F-0C773C018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Crawler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15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6CF14-3AD7-A3AC-03FF-13D9FFBFA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Processor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0D8321-A045-F5E4-EFEE-0B8C52885F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649634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355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2E515-CA80-A8AF-9F91-8047748BA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Processor – Input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84E8D46-DC76-A571-06CD-B4AAB57B5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114655"/>
            <a:ext cx="6553545" cy="463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5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2300</TotalTime>
  <Words>279</Words>
  <Application>Microsoft Macintosh PowerPoint</Application>
  <PresentationFormat>Widescreen</PresentationFormat>
  <Paragraphs>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Interim Project 1 UTD Search Engine</vt:lpstr>
      <vt:lpstr>Team Members</vt:lpstr>
      <vt:lpstr>Introduction</vt:lpstr>
      <vt:lpstr>Tools Used</vt:lpstr>
      <vt:lpstr>Process Flow</vt:lpstr>
      <vt:lpstr>Crawler</vt:lpstr>
      <vt:lpstr>Crawler</vt:lpstr>
      <vt:lpstr>Processor</vt:lpstr>
      <vt:lpstr>Processor – Input</vt:lpstr>
      <vt:lpstr>Processor - Output</vt:lpstr>
      <vt:lpstr>UI – Search Page</vt:lpstr>
      <vt:lpstr>UI – Results Page</vt:lpstr>
      <vt:lpstr>UML Diagrams</vt:lpstr>
      <vt:lpstr>Use Case Diagram</vt:lpstr>
      <vt:lpstr>Sequence Diagram – Crawler/Processor</vt:lpstr>
      <vt:lpstr>Sequence Diagram – User</vt:lpstr>
      <vt:lpstr>Class Diagram</vt:lpstr>
      <vt:lpstr>Next Phase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Project 1 UTD Search Engine</dc:title>
  <dc:creator>Varma, Sukumar</dc:creator>
  <cp:lastModifiedBy>Varma, Sukumar</cp:lastModifiedBy>
  <cp:revision>2</cp:revision>
  <dcterms:created xsi:type="dcterms:W3CDTF">2022-06-15T01:39:29Z</dcterms:created>
  <dcterms:modified xsi:type="dcterms:W3CDTF">2022-06-16T18:11:40Z</dcterms:modified>
</cp:coreProperties>
</file>