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9" r:id="rId4"/>
    <p:sldId id="259" r:id="rId5"/>
    <p:sldId id="280" r:id="rId6"/>
    <p:sldId id="281" r:id="rId7"/>
    <p:sldId id="282" r:id="rId8"/>
    <p:sldId id="284" r:id="rId9"/>
    <p:sldId id="260" r:id="rId10"/>
    <p:sldId id="276" r:id="rId11"/>
    <p:sldId id="261" r:id="rId12"/>
    <p:sldId id="263" r:id="rId13"/>
    <p:sldId id="264" r:id="rId14"/>
    <p:sldId id="265" r:id="rId15"/>
    <p:sldId id="266" r:id="rId16"/>
    <p:sldId id="268" r:id="rId17"/>
    <p:sldId id="269" r:id="rId18"/>
    <p:sldId id="270" r:id="rId19"/>
    <p:sldId id="271" r:id="rId20"/>
    <p:sldId id="272"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9"/>
  </p:normalViewPr>
  <p:slideViewPr>
    <p:cSldViewPr snapToGrid="0" snapToObjects="1">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F388C5-C853-4B92-99D9-854009BADB1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D029496-B350-4CC1-8F79-39F33BD1BC11}">
      <dgm:prSet/>
      <dgm:spPr/>
      <dgm:t>
        <a:bodyPr/>
        <a:lstStyle/>
        <a:p>
          <a:pPr>
            <a:lnSpc>
              <a:spcPct val="100000"/>
            </a:lnSpc>
          </a:pPr>
          <a:r>
            <a:rPr lang="en-US"/>
            <a:t>Flask (Micro Web Framework) – REST API</a:t>
          </a:r>
        </a:p>
      </dgm:t>
    </dgm:pt>
    <dgm:pt modelId="{05DAF7A8-AFEB-416E-92AA-D6C15A8202D8}" type="parTrans" cxnId="{368FF338-A1A7-46A0-A4D2-63AB0CC735A9}">
      <dgm:prSet/>
      <dgm:spPr/>
      <dgm:t>
        <a:bodyPr/>
        <a:lstStyle/>
        <a:p>
          <a:endParaRPr lang="en-US"/>
        </a:p>
      </dgm:t>
    </dgm:pt>
    <dgm:pt modelId="{5F805C0B-48CF-4D7A-9338-FB925E748ADB}" type="sibTrans" cxnId="{368FF338-A1A7-46A0-A4D2-63AB0CC735A9}">
      <dgm:prSet/>
      <dgm:spPr/>
      <dgm:t>
        <a:bodyPr/>
        <a:lstStyle/>
        <a:p>
          <a:endParaRPr lang="en-US"/>
        </a:p>
      </dgm:t>
    </dgm:pt>
    <dgm:pt modelId="{2F8D72E3-D572-4B71-92E2-603DEBB3C735}">
      <dgm:prSet/>
      <dgm:spPr/>
      <dgm:t>
        <a:bodyPr/>
        <a:lstStyle/>
        <a:p>
          <a:pPr>
            <a:lnSpc>
              <a:spcPct val="100000"/>
            </a:lnSpc>
          </a:pPr>
          <a:r>
            <a:rPr lang="en-US"/>
            <a:t>Beautiful Soup (HTML/XML Parser) – Web Scraping</a:t>
          </a:r>
        </a:p>
      </dgm:t>
    </dgm:pt>
    <dgm:pt modelId="{5D5F3F40-D08C-4E4E-91F6-AF63EBECE771}" type="parTrans" cxnId="{0F7C0BBF-6149-4AFC-83BC-09A9BEC56F94}">
      <dgm:prSet/>
      <dgm:spPr/>
      <dgm:t>
        <a:bodyPr/>
        <a:lstStyle/>
        <a:p>
          <a:endParaRPr lang="en-US"/>
        </a:p>
      </dgm:t>
    </dgm:pt>
    <dgm:pt modelId="{F4FEC1A2-C34E-468D-8F4A-214A113EC95E}" type="sibTrans" cxnId="{0F7C0BBF-6149-4AFC-83BC-09A9BEC56F94}">
      <dgm:prSet/>
      <dgm:spPr/>
      <dgm:t>
        <a:bodyPr/>
        <a:lstStyle/>
        <a:p>
          <a:endParaRPr lang="en-US"/>
        </a:p>
      </dgm:t>
    </dgm:pt>
    <dgm:pt modelId="{7F1C63C3-6425-4188-8FF2-1EFFF312A2DB}">
      <dgm:prSet/>
      <dgm:spPr/>
      <dgm:t>
        <a:bodyPr/>
        <a:lstStyle/>
        <a:p>
          <a:pPr>
            <a:lnSpc>
              <a:spcPct val="100000"/>
            </a:lnSpc>
          </a:pPr>
          <a:r>
            <a:rPr lang="en-US"/>
            <a:t>NLTK (Natural Language Toolkit) – Word Stemming and stop words removal</a:t>
          </a:r>
        </a:p>
      </dgm:t>
    </dgm:pt>
    <dgm:pt modelId="{05E31B9E-BAB5-48AA-9C7A-476BA919483C}" type="parTrans" cxnId="{83C2E85C-962B-48AA-9F71-9DBD241572AC}">
      <dgm:prSet/>
      <dgm:spPr/>
      <dgm:t>
        <a:bodyPr/>
        <a:lstStyle/>
        <a:p>
          <a:endParaRPr lang="en-US"/>
        </a:p>
      </dgm:t>
    </dgm:pt>
    <dgm:pt modelId="{4278BE22-5310-4FFE-9CF5-A4B9C7063E51}" type="sibTrans" cxnId="{83C2E85C-962B-48AA-9F71-9DBD241572AC}">
      <dgm:prSet/>
      <dgm:spPr/>
      <dgm:t>
        <a:bodyPr/>
        <a:lstStyle/>
        <a:p>
          <a:endParaRPr lang="en-US"/>
        </a:p>
      </dgm:t>
    </dgm:pt>
    <dgm:pt modelId="{18D59E71-E04F-47B5-A4CD-A8AF98CD9071}">
      <dgm:prSet/>
      <dgm:spPr/>
      <dgm:t>
        <a:bodyPr/>
        <a:lstStyle/>
        <a:p>
          <a:pPr>
            <a:lnSpc>
              <a:spcPct val="100000"/>
            </a:lnSpc>
          </a:pPr>
          <a:r>
            <a:rPr lang="en-US"/>
            <a:t>React (Front-end Javascript Library) – Front-end UI</a:t>
          </a:r>
        </a:p>
      </dgm:t>
    </dgm:pt>
    <dgm:pt modelId="{92FF6CCC-EA36-421A-917D-C9CAF1017B4B}" type="parTrans" cxnId="{DBDF6122-EB07-4EDB-BE68-3569D4E261D8}">
      <dgm:prSet/>
      <dgm:spPr/>
      <dgm:t>
        <a:bodyPr/>
        <a:lstStyle/>
        <a:p>
          <a:endParaRPr lang="en-US"/>
        </a:p>
      </dgm:t>
    </dgm:pt>
    <dgm:pt modelId="{AF5A5DAF-EE6C-4C3B-8D9A-D6E88D9C0807}" type="sibTrans" cxnId="{DBDF6122-EB07-4EDB-BE68-3569D4E261D8}">
      <dgm:prSet/>
      <dgm:spPr/>
      <dgm:t>
        <a:bodyPr/>
        <a:lstStyle/>
        <a:p>
          <a:endParaRPr lang="en-US"/>
        </a:p>
      </dgm:t>
    </dgm:pt>
    <dgm:pt modelId="{537B5A14-08B3-425F-9994-E4A8527CD36C}" type="pres">
      <dgm:prSet presAssocID="{4AF388C5-C853-4B92-99D9-854009BADB17}" presName="root" presStyleCnt="0">
        <dgm:presLayoutVars>
          <dgm:dir/>
          <dgm:resizeHandles val="exact"/>
        </dgm:presLayoutVars>
      </dgm:prSet>
      <dgm:spPr/>
    </dgm:pt>
    <dgm:pt modelId="{854E41F9-F089-4153-83B0-528A5281CFD7}" type="pres">
      <dgm:prSet presAssocID="{5D029496-B350-4CC1-8F79-39F33BD1BC11}" presName="compNode" presStyleCnt="0"/>
      <dgm:spPr/>
    </dgm:pt>
    <dgm:pt modelId="{E80C694A-0ED1-4675-8E4A-B33D1E833251}" type="pres">
      <dgm:prSet presAssocID="{5D029496-B350-4CC1-8F79-39F33BD1BC11}" presName="bgRect" presStyleLbl="bgShp" presStyleIdx="0" presStyleCnt="4"/>
      <dgm:spPr/>
    </dgm:pt>
    <dgm:pt modelId="{6519CC8B-DA48-4B39-A28A-746E1B655163}" type="pres">
      <dgm:prSet presAssocID="{5D029496-B350-4CC1-8F79-39F33BD1BC1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F9CF291B-5811-401C-A8B7-2FB67F96DD18}" type="pres">
      <dgm:prSet presAssocID="{5D029496-B350-4CC1-8F79-39F33BD1BC11}" presName="spaceRect" presStyleCnt="0"/>
      <dgm:spPr/>
    </dgm:pt>
    <dgm:pt modelId="{D3AE35DA-CFFA-492F-AD83-A5105271131A}" type="pres">
      <dgm:prSet presAssocID="{5D029496-B350-4CC1-8F79-39F33BD1BC11}" presName="parTx" presStyleLbl="revTx" presStyleIdx="0" presStyleCnt="4">
        <dgm:presLayoutVars>
          <dgm:chMax val="0"/>
          <dgm:chPref val="0"/>
        </dgm:presLayoutVars>
      </dgm:prSet>
      <dgm:spPr/>
    </dgm:pt>
    <dgm:pt modelId="{0E66D16F-40D2-4076-B9A1-F57DCBEC6663}" type="pres">
      <dgm:prSet presAssocID="{5F805C0B-48CF-4D7A-9338-FB925E748ADB}" presName="sibTrans" presStyleCnt="0"/>
      <dgm:spPr/>
    </dgm:pt>
    <dgm:pt modelId="{64CB5297-E137-4065-B979-7FC0C11F0D9C}" type="pres">
      <dgm:prSet presAssocID="{2F8D72E3-D572-4B71-92E2-603DEBB3C735}" presName="compNode" presStyleCnt="0"/>
      <dgm:spPr/>
    </dgm:pt>
    <dgm:pt modelId="{F5E74842-F945-4931-B067-BF7DCFAA3512}" type="pres">
      <dgm:prSet presAssocID="{2F8D72E3-D572-4B71-92E2-603DEBB3C735}" presName="bgRect" presStyleLbl="bgShp" presStyleIdx="1" presStyleCnt="4"/>
      <dgm:spPr/>
    </dgm:pt>
    <dgm:pt modelId="{377AD2D4-B200-4439-A6C5-DCC70A790761}" type="pres">
      <dgm:prSet presAssocID="{2F8D72E3-D572-4B71-92E2-603DEBB3C73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50C2DC3E-1043-4B3D-9EC7-7663C3AC7E00}" type="pres">
      <dgm:prSet presAssocID="{2F8D72E3-D572-4B71-92E2-603DEBB3C735}" presName="spaceRect" presStyleCnt="0"/>
      <dgm:spPr/>
    </dgm:pt>
    <dgm:pt modelId="{09A97FF0-0D68-4CE1-AE3E-2C94B804E218}" type="pres">
      <dgm:prSet presAssocID="{2F8D72E3-D572-4B71-92E2-603DEBB3C735}" presName="parTx" presStyleLbl="revTx" presStyleIdx="1" presStyleCnt="4">
        <dgm:presLayoutVars>
          <dgm:chMax val="0"/>
          <dgm:chPref val="0"/>
        </dgm:presLayoutVars>
      </dgm:prSet>
      <dgm:spPr/>
    </dgm:pt>
    <dgm:pt modelId="{67A14CEA-CA42-431D-A906-60E374D99CDB}" type="pres">
      <dgm:prSet presAssocID="{F4FEC1A2-C34E-468D-8F4A-214A113EC95E}" presName="sibTrans" presStyleCnt="0"/>
      <dgm:spPr/>
    </dgm:pt>
    <dgm:pt modelId="{354FA499-38D8-438F-A765-41EDA297B270}" type="pres">
      <dgm:prSet presAssocID="{7F1C63C3-6425-4188-8FF2-1EFFF312A2DB}" presName="compNode" presStyleCnt="0"/>
      <dgm:spPr/>
    </dgm:pt>
    <dgm:pt modelId="{D0DB6EB8-8D68-4226-9690-6D19CD6A7FCB}" type="pres">
      <dgm:prSet presAssocID="{7F1C63C3-6425-4188-8FF2-1EFFF312A2DB}" presName="bgRect" presStyleLbl="bgShp" presStyleIdx="2" presStyleCnt="4"/>
      <dgm:spPr/>
    </dgm:pt>
    <dgm:pt modelId="{C2412A36-ED3C-4818-8699-1621B9B97922}" type="pres">
      <dgm:prSet presAssocID="{7F1C63C3-6425-4188-8FF2-1EFFF312A2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3B03CC7F-546C-4858-80EF-02CEABF8F859}" type="pres">
      <dgm:prSet presAssocID="{7F1C63C3-6425-4188-8FF2-1EFFF312A2DB}" presName="spaceRect" presStyleCnt="0"/>
      <dgm:spPr/>
    </dgm:pt>
    <dgm:pt modelId="{393901EE-1553-4533-BB38-478213831F27}" type="pres">
      <dgm:prSet presAssocID="{7F1C63C3-6425-4188-8FF2-1EFFF312A2DB}" presName="parTx" presStyleLbl="revTx" presStyleIdx="2" presStyleCnt="4">
        <dgm:presLayoutVars>
          <dgm:chMax val="0"/>
          <dgm:chPref val="0"/>
        </dgm:presLayoutVars>
      </dgm:prSet>
      <dgm:spPr/>
    </dgm:pt>
    <dgm:pt modelId="{CC40040D-FE9F-46B6-99A7-6150B8D7119C}" type="pres">
      <dgm:prSet presAssocID="{4278BE22-5310-4FFE-9CF5-A4B9C7063E51}" presName="sibTrans" presStyleCnt="0"/>
      <dgm:spPr/>
    </dgm:pt>
    <dgm:pt modelId="{4F751E91-48B6-47FE-8A3E-85A5AB87E866}" type="pres">
      <dgm:prSet presAssocID="{18D59E71-E04F-47B5-A4CD-A8AF98CD9071}" presName="compNode" presStyleCnt="0"/>
      <dgm:spPr/>
    </dgm:pt>
    <dgm:pt modelId="{67B21AEC-82DC-4337-B98D-1DA6E0BF538F}" type="pres">
      <dgm:prSet presAssocID="{18D59E71-E04F-47B5-A4CD-A8AF98CD9071}" presName="bgRect" presStyleLbl="bgShp" presStyleIdx="3" presStyleCnt="4"/>
      <dgm:spPr/>
    </dgm:pt>
    <dgm:pt modelId="{77EC3F7C-9930-44EB-9C97-01F24B21A519}" type="pres">
      <dgm:prSet presAssocID="{18D59E71-E04F-47B5-A4CD-A8AF98CD907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4AD4AD9B-8716-43F1-AE76-FBABBD52EE35}" type="pres">
      <dgm:prSet presAssocID="{18D59E71-E04F-47B5-A4CD-A8AF98CD9071}" presName="spaceRect" presStyleCnt="0"/>
      <dgm:spPr/>
    </dgm:pt>
    <dgm:pt modelId="{EC310F90-5DC6-4C6E-B9D8-ABD6A741D507}" type="pres">
      <dgm:prSet presAssocID="{18D59E71-E04F-47B5-A4CD-A8AF98CD9071}" presName="parTx" presStyleLbl="revTx" presStyleIdx="3" presStyleCnt="4">
        <dgm:presLayoutVars>
          <dgm:chMax val="0"/>
          <dgm:chPref val="0"/>
        </dgm:presLayoutVars>
      </dgm:prSet>
      <dgm:spPr/>
    </dgm:pt>
  </dgm:ptLst>
  <dgm:cxnLst>
    <dgm:cxn modelId="{DBDF6122-EB07-4EDB-BE68-3569D4E261D8}" srcId="{4AF388C5-C853-4B92-99D9-854009BADB17}" destId="{18D59E71-E04F-47B5-A4CD-A8AF98CD9071}" srcOrd="3" destOrd="0" parTransId="{92FF6CCC-EA36-421A-917D-C9CAF1017B4B}" sibTransId="{AF5A5DAF-EE6C-4C3B-8D9A-D6E88D9C0807}"/>
    <dgm:cxn modelId="{368FF338-A1A7-46A0-A4D2-63AB0CC735A9}" srcId="{4AF388C5-C853-4B92-99D9-854009BADB17}" destId="{5D029496-B350-4CC1-8F79-39F33BD1BC11}" srcOrd="0" destOrd="0" parTransId="{05DAF7A8-AFEB-416E-92AA-D6C15A8202D8}" sibTransId="{5F805C0B-48CF-4D7A-9338-FB925E748ADB}"/>
    <dgm:cxn modelId="{83C2E85C-962B-48AA-9F71-9DBD241572AC}" srcId="{4AF388C5-C853-4B92-99D9-854009BADB17}" destId="{7F1C63C3-6425-4188-8FF2-1EFFF312A2DB}" srcOrd="2" destOrd="0" parTransId="{05E31B9E-BAB5-48AA-9C7A-476BA919483C}" sibTransId="{4278BE22-5310-4FFE-9CF5-A4B9C7063E51}"/>
    <dgm:cxn modelId="{E7521AA3-1345-0540-BE55-DC78F0965D03}" type="presOf" srcId="{7F1C63C3-6425-4188-8FF2-1EFFF312A2DB}" destId="{393901EE-1553-4533-BB38-478213831F27}" srcOrd="0" destOrd="0" presId="urn:microsoft.com/office/officeart/2018/2/layout/IconVerticalSolidList"/>
    <dgm:cxn modelId="{396974A7-12B3-4D4A-9A10-2ACC0D0E90EF}" type="presOf" srcId="{18D59E71-E04F-47B5-A4CD-A8AF98CD9071}" destId="{EC310F90-5DC6-4C6E-B9D8-ABD6A741D507}" srcOrd="0" destOrd="0" presId="urn:microsoft.com/office/officeart/2018/2/layout/IconVerticalSolidList"/>
    <dgm:cxn modelId="{0F7C0BBF-6149-4AFC-83BC-09A9BEC56F94}" srcId="{4AF388C5-C853-4B92-99D9-854009BADB17}" destId="{2F8D72E3-D572-4B71-92E2-603DEBB3C735}" srcOrd="1" destOrd="0" parTransId="{5D5F3F40-D08C-4E4E-91F6-AF63EBECE771}" sibTransId="{F4FEC1A2-C34E-468D-8F4A-214A113EC95E}"/>
    <dgm:cxn modelId="{619443C7-BF96-054F-A194-43C7A6BFB2E9}" type="presOf" srcId="{5D029496-B350-4CC1-8F79-39F33BD1BC11}" destId="{D3AE35DA-CFFA-492F-AD83-A5105271131A}" srcOrd="0" destOrd="0" presId="urn:microsoft.com/office/officeart/2018/2/layout/IconVerticalSolidList"/>
    <dgm:cxn modelId="{E54594EA-F798-9F42-B6EF-A81702F41A7A}" type="presOf" srcId="{2F8D72E3-D572-4B71-92E2-603DEBB3C735}" destId="{09A97FF0-0D68-4CE1-AE3E-2C94B804E218}" srcOrd="0" destOrd="0" presId="urn:microsoft.com/office/officeart/2018/2/layout/IconVerticalSolidList"/>
    <dgm:cxn modelId="{076DF9F7-9B08-BB48-91F5-1E5AE6834190}" type="presOf" srcId="{4AF388C5-C853-4B92-99D9-854009BADB17}" destId="{537B5A14-08B3-425F-9994-E4A8527CD36C}" srcOrd="0" destOrd="0" presId="urn:microsoft.com/office/officeart/2018/2/layout/IconVerticalSolidList"/>
    <dgm:cxn modelId="{5976AF17-7EE9-4343-8271-092087845065}" type="presParOf" srcId="{537B5A14-08B3-425F-9994-E4A8527CD36C}" destId="{854E41F9-F089-4153-83B0-528A5281CFD7}" srcOrd="0" destOrd="0" presId="urn:microsoft.com/office/officeart/2018/2/layout/IconVerticalSolidList"/>
    <dgm:cxn modelId="{C887D864-B26F-FB42-B4E9-4160B6EDB73C}" type="presParOf" srcId="{854E41F9-F089-4153-83B0-528A5281CFD7}" destId="{E80C694A-0ED1-4675-8E4A-B33D1E833251}" srcOrd="0" destOrd="0" presId="urn:microsoft.com/office/officeart/2018/2/layout/IconVerticalSolidList"/>
    <dgm:cxn modelId="{11C4A4D3-2429-014D-9D5C-8E3DD6DAAEA8}" type="presParOf" srcId="{854E41F9-F089-4153-83B0-528A5281CFD7}" destId="{6519CC8B-DA48-4B39-A28A-746E1B655163}" srcOrd="1" destOrd="0" presId="urn:microsoft.com/office/officeart/2018/2/layout/IconVerticalSolidList"/>
    <dgm:cxn modelId="{7D25456F-0C14-C84C-B930-87F2BA57AAAF}" type="presParOf" srcId="{854E41F9-F089-4153-83B0-528A5281CFD7}" destId="{F9CF291B-5811-401C-A8B7-2FB67F96DD18}" srcOrd="2" destOrd="0" presId="urn:microsoft.com/office/officeart/2018/2/layout/IconVerticalSolidList"/>
    <dgm:cxn modelId="{63F25CDF-74F5-A944-BCCE-2AEA05A0C10E}" type="presParOf" srcId="{854E41F9-F089-4153-83B0-528A5281CFD7}" destId="{D3AE35DA-CFFA-492F-AD83-A5105271131A}" srcOrd="3" destOrd="0" presId="urn:microsoft.com/office/officeart/2018/2/layout/IconVerticalSolidList"/>
    <dgm:cxn modelId="{821993EE-257D-7547-9043-31425BAE39DE}" type="presParOf" srcId="{537B5A14-08B3-425F-9994-E4A8527CD36C}" destId="{0E66D16F-40D2-4076-B9A1-F57DCBEC6663}" srcOrd="1" destOrd="0" presId="urn:microsoft.com/office/officeart/2018/2/layout/IconVerticalSolidList"/>
    <dgm:cxn modelId="{0F6E8A45-F34B-C148-A4A0-CE2C43FA4AF3}" type="presParOf" srcId="{537B5A14-08B3-425F-9994-E4A8527CD36C}" destId="{64CB5297-E137-4065-B979-7FC0C11F0D9C}" srcOrd="2" destOrd="0" presId="urn:microsoft.com/office/officeart/2018/2/layout/IconVerticalSolidList"/>
    <dgm:cxn modelId="{D7BC76AE-B81A-494B-BE6A-487E5EEF32B1}" type="presParOf" srcId="{64CB5297-E137-4065-B979-7FC0C11F0D9C}" destId="{F5E74842-F945-4931-B067-BF7DCFAA3512}" srcOrd="0" destOrd="0" presId="urn:microsoft.com/office/officeart/2018/2/layout/IconVerticalSolidList"/>
    <dgm:cxn modelId="{1A8526E6-0F55-8E4C-96A5-DDFC8A97F818}" type="presParOf" srcId="{64CB5297-E137-4065-B979-7FC0C11F0D9C}" destId="{377AD2D4-B200-4439-A6C5-DCC70A790761}" srcOrd="1" destOrd="0" presId="urn:microsoft.com/office/officeart/2018/2/layout/IconVerticalSolidList"/>
    <dgm:cxn modelId="{32E1E1B9-EB41-9A45-BCEA-1943F8A495A3}" type="presParOf" srcId="{64CB5297-E137-4065-B979-7FC0C11F0D9C}" destId="{50C2DC3E-1043-4B3D-9EC7-7663C3AC7E00}" srcOrd="2" destOrd="0" presId="urn:microsoft.com/office/officeart/2018/2/layout/IconVerticalSolidList"/>
    <dgm:cxn modelId="{951619D1-256A-5B4B-994F-BB6CFD6D1A61}" type="presParOf" srcId="{64CB5297-E137-4065-B979-7FC0C11F0D9C}" destId="{09A97FF0-0D68-4CE1-AE3E-2C94B804E218}" srcOrd="3" destOrd="0" presId="urn:microsoft.com/office/officeart/2018/2/layout/IconVerticalSolidList"/>
    <dgm:cxn modelId="{240E3C76-AA37-3946-A89C-7C19DFD1F911}" type="presParOf" srcId="{537B5A14-08B3-425F-9994-E4A8527CD36C}" destId="{67A14CEA-CA42-431D-A906-60E374D99CDB}" srcOrd="3" destOrd="0" presId="urn:microsoft.com/office/officeart/2018/2/layout/IconVerticalSolidList"/>
    <dgm:cxn modelId="{AB83C832-8942-4742-8EE3-3109D773CDC2}" type="presParOf" srcId="{537B5A14-08B3-425F-9994-E4A8527CD36C}" destId="{354FA499-38D8-438F-A765-41EDA297B270}" srcOrd="4" destOrd="0" presId="urn:microsoft.com/office/officeart/2018/2/layout/IconVerticalSolidList"/>
    <dgm:cxn modelId="{13D5496A-C772-DB49-A3F0-14894C9EAA2E}" type="presParOf" srcId="{354FA499-38D8-438F-A765-41EDA297B270}" destId="{D0DB6EB8-8D68-4226-9690-6D19CD6A7FCB}" srcOrd="0" destOrd="0" presId="urn:microsoft.com/office/officeart/2018/2/layout/IconVerticalSolidList"/>
    <dgm:cxn modelId="{579A78D5-0F50-5145-B444-AC5ADBFE1687}" type="presParOf" srcId="{354FA499-38D8-438F-A765-41EDA297B270}" destId="{C2412A36-ED3C-4818-8699-1621B9B97922}" srcOrd="1" destOrd="0" presId="urn:microsoft.com/office/officeart/2018/2/layout/IconVerticalSolidList"/>
    <dgm:cxn modelId="{3B202378-7CDE-924F-B4AC-0811B6169068}" type="presParOf" srcId="{354FA499-38D8-438F-A765-41EDA297B270}" destId="{3B03CC7F-546C-4858-80EF-02CEABF8F859}" srcOrd="2" destOrd="0" presId="urn:microsoft.com/office/officeart/2018/2/layout/IconVerticalSolidList"/>
    <dgm:cxn modelId="{973049F1-37A4-0548-AB02-3A1E9F89E956}" type="presParOf" srcId="{354FA499-38D8-438F-A765-41EDA297B270}" destId="{393901EE-1553-4533-BB38-478213831F27}" srcOrd="3" destOrd="0" presId="urn:microsoft.com/office/officeart/2018/2/layout/IconVerticalSolidList"/>
    <dgm:cxn modelId="{393ED8FF-CA12-4E49-BA3C-3CDAFF7072E9}" type="presParOf" srcId="{537B5A14-08B3-425F-9994-E4A8527CD36C}" destId="{CC40040D-FE9F-46B6-99A7-6150B8D7119C}" srcOrd="5" destOrd="0" presId="urn:microsoft.com/office/officeart/2018/2/layout/IconVerticalSolidList"/>
    <dgm:cxn modelId="{6980E93E-7939-E447-A581-9E1A7C1D5ED8}" type="presParOf" srcId="{537B5A14-08B3-425F-9994-E4A8527CD36C}" destId="{4F751E91-48B6-47FE-8A3E-85A5AB87E866}" srcOrd="6" destOrd="0" presId="urn:microsoft.com/office/officeart/2018/2/layout/IconVerticalSolidList"/>
    <dgm:cxn modelId="{9B4488AD-08B6-8246-B706-D0987A87764F}" type="presParOf" srcId="{4F751E91-48B6-47FE-8A3E-85A5AB87E866}" destId="{67B21AEC-82DC-4337-B98D-1DA6E0BF538F}" srcOrd="0" destOrd="0" presId="urn:microsoft.com/office/officeart/2018/2/layout/IconVerticalSolidList"/>
    <dgm:cxn modelId="{1D13DB23-6D16-B54C-BE4B-5E33A75927A2}" type="presParOf" srcId="{4F751E91-48B6-47FE-8A3E-85A5AB87E866}" destId="{77EC3F7C-9930-44EB-9C97-01F24B21A519}" srcOrd="1" destOrd="0" presId="urn:microsoft.com/office/officeart/2018/2/layout/IconVerticalSolidList"/>
    <dgm:cxn modelId="{29FD503C-A56F-904B-9EBF-22AB426A1FEE}" type="presParOf" srcId="{4F751E91-48B6-47FE-8A3E-85A5AB87E866}" destId="{4AD4AD9B-8716-43F1-AE76-FBABBD52EE35}" srcOrd="2" destOrd="0" presId="urn:microsoft.com/office/officeart/2018/2/layout/IconVerticalSolidList"/>
    <dgm:cxn modelId="{02F32CA6-EA4A-5748-BC2E-5DDC1490B070}" type="presParOf" srcId="{4F751E91-48B6-47FE-8A3E-85A5AB87E866}" destId="{EC310F90-5DC6-4C6E-B9D8-ABD6A741D5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EA4185-7B31-4C0C-9724-66445E887F6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150B5DE-6031-46B5-A527-0D0937C10598}">
      <dgm:prSet/>
      <dgm:spPr/>
      <dgm:t>
        <a:bodyPr/>
        <a:lstStyle/>
        <a:p>
          <a:r>
            <a:rPr lang="en-US"/>
            <a:t>Takes Crawler raw output as input</a:t>
          </a:r>
        </a:p>
      </dgm:t>
    </dgm:pt>
    <dgm:pt modelId="{0C1D553F-DF0C-47D6-85F7-0AE625B99702}" type="parTrans" cxnId="{C3FD2B47-B0E2-4BE8-8BF9-FB3F3A21870F}">
      <dgm:prSet/>
      <dgm:spPr/>
      <dgm:t>
        <a:bodyPr/>
        <a:lstStyle/>
        <a:p>
          <a:endParaRPr lang="en-US"/>
        </a:p>
      </dgm:t>
    </dgm:pt>
    <dgm:pt modelId="{E314E27F-6E11-4400-999A-328750106E6C}" type="sibTrans" cxnId="{C3FD2B47-B0E2-4BE8-8BF9-FB3F3A21870F}">
      <dgm:prSet/>
      <dgm:spPr/>
      <dgm:t>
        <a:bodyPr/>
        <a:lstStyle/>
        <a:p>
          <a:endParaRPr lang="en-US"/>
        </a:p>
      </dgm:t>
    </dgm:pt>
    <dgm:pt modelId="{7A570F69-7C0C-44CB-BBCB-1273A9B6F852}">
      <dgm:prSet/>
      <dgm:spPr/>
      <dgm:t>
        <a:bodyPr/>
        <a:lstStyle/>
        <a:p>
          <a:r>
            <a:rPr lang="en-US" dirty="0"/>
            <a:t>Removes stop words from the web page content</a:t>
          </a:r>
        </a:p>
      </dgm:t>
    </dgm:pt>
    <dgm:pt modelId="{CF79A565-9445-4700-9A86-ADB71249B5A3}" type="parTrans" cxnId="{F2B66136-4669-4153-B437-1360794A0CB0}">
      <dgm:prSet/>
      <dgm:spPr/>
      <dgm:t>
        <a:bodyPr/>
        <a:lstStyle/>
        <a:p>
          <a:endParaRPr lang="en-US"/>
        </a:p>
      </dgm:t>
    </dgm:pt>
    <dgm:pt modelId="{40187647-7FEA-4C11-B84D-54BF959E2E61}" type="sibTrans" cxnId="{F2B66136-4669-4153-B437-1360794A0CB0}">
      <dgm:prSet/>
      <dgm:spPr/>
      <dgm:t>
        <a:bodyPr/>
        <a:lstStyle/>
        <a:p>
          <a:endParaRPr lang="en-US"/>
        </a:p>
      </dgm:t>
    </dgm:pt>
    <dgm:pt modelId="{79887FE2-597C-4321-989C-A759211DC4A5}">
      <dgm:prSet/>
      <dgm:spPr/>
      <dgm:t>
        <a:bodyPr/>
        <a:lstStyle/>
        <a:p>
          <a:r>
            <a:rPr lang="en-US"/>
            <a:t>Stems the words to the root form</a:t>
          </a:r>
        </a:p>
      </dgm:t>
    </dgm:pt>
    <dgm:pt modelId="{6CEB0C7C-B382-4E65-A29A-0582FB4F2949}" type="parTrans" cxnId="{D8464153-FD87-4D4C-9535-5A0D78309557}">
      <dgm:prSet/>
      <dgm:spPr/>
      <dgm:t>
        <a:bodyPr/>
        <a:lstStyle/>
        <a:p>
          <a:endParaRPr lang="en-US"/>
        </a:p>
      </dgm:t>
    </dgm:pt>
    <dgm:pt modelId="{6F593AB9-E9FC-4300-B691-ABE292FFBF7E}" type="sibTrans" cxnId="{D8464153-FD87-4D4C-9535-5A0D78309557}">
      <dgm:prSet/>
      <dgm:spPr/>
      <dgm:t>
        <a:bodyPr/>
        <a:lstStyle/>
        <a:p>
          <a:endParaRPr lang="en-US"/>
        </a:p>
      </dgm:t>
    </dgm:pt>
    <dgm:pt modelId="{0709F346-4943-4944-AD35-1DE87AFF07D3}">
      <dgm:prSet/>
      <dgm:spPr/>
      <dgm:t>
        <a:bodyPr/>
        <a:lstStyle/>
        <a:p>
          <a:r>
            <a:rPr lang="en-US"/>
            <a:t>Maps the URLs to the word along with frequency</a:t>
          </a:r>
        </a:p>
      </dgm:t>
    </dgm:pt>
    <dgm:pt modelId="{49361192-CC54-4556-9C02-A8D6F3A6C575}" type="parTrans" cxnId="{42D6B885-85EB-4AD2-A8BC-05776E30C191}">
      <dgm:prSet/>
      <dgm:spPr/>
      <dgm:t>
        <a:bodyPr/>
        <a:lstStyle/>
        <a:p>
          <a:endParaRPr lang="en-US"/>
        </a:p>
      </dgm:t>
    </dgm:pt>
    <dgm:pt modelId="{FD505C2A-C904-46A0-BE75-7DF27C5CD334}" type="sibTrans" cxnId="{42D6B885-85EB-4AD2-A8BC-05776E30C191}">
      <dgm:prSet/>
      <dgm:spPr/>
      <dgm:t>
        <a:bodyPr/>
        <a:lstStyle/>
        <a:p>
          <a:endParaRPr lang="en-US"/>
        </a:p>
      </dgm:t>
    </dgm:pt>
    <dgm:pt modelId="{419BCBF3-7BA0-4D02-8A16-D7CE0F2611CD}">
      <dgm:prSet/>
      <dgm:spPr/>
      <dgm:t>
        <a:bodyPr/>
        <a:lstStyle/>
        <a:p>
          <a:r>
            <a:rPr lang="en-US"/>
            <a:t>Stores the final map to JSON</a:t>
          </a:r>
        </a:p>
      </dgm:t>
    </dgm:pt>
    <dgm:pt modelId="{7F54B14B-E61B-4188-9658-C8884DA4EF40}" type="parTrans" cxnId="{4AF6791B-4AF7-4761-87F4-720FBB1721B5}">
      <dgm:prSet/>
      <dgm:spPr/>
      <dgm:t>
        <a:bodyPr/>
        <a:lstStyle/>
        <a:p>
          <a:endParaRPr lang="en-US"/>
        </a:p>
      </dgm:t>
    </dgm:pt>
    <dgm:pt modelId="{053280BC-1ADC-44B1-B911-753F7301675F}" type="sibTrans" cxnId="{4AF6791B-4AF7-4761-87F4-720FBB1721B5}">
      <dgm:prSet/>
      <dgm:spPr/>
      <dgm:t>
        <a:bodyPr/>
        <a:lstStyle/>
        <a:p>
          <a:endParaRPr lang="en-US"/>
        </a:p>
      </dgm:t>
    </dgm:pt>
    <dgm:pt modelId="{90C45A46-16FC-B74B-B24B-C0D7674312CF}" type="pres">
      <dgm:prSet presAssocID="{FBEA4185-7B31-4C0C-9724-66445E887F62}" presName="linear" presStyleCnt="0">
        <dgm:presLayoutVars>
          <dgm:animLvl val="lvl"/>
          <dgm:resizeHandles val="exact"/>
        </dgm:presLayoutVars>
      </dgm:prSet>
      <dgm:spPr/>
    </dgm:pt>
    <dgm:pt modelId="{7A829E1A-19F8-1A41-A72B-2EE65A057F7B}" type="pres">
      <dgm:prSet presAssocID="{5150B5DE-6031-46B5-A527-0D0937C10598}" presName="parentText" presStyleLbl="node1" presStyleIdx="0" presStyleCnt="5">
        <dgm:presLayoutVars>
          <dgm:chMax val="0"/>
          <dgm:bulletEnabled val="1"/>
        </dgm:presLayoutVars>
      </dgm:prSet>
      <dgm:spPr/>
    </dgm:pt>
    <dgm:pt modelId="{F5AEB4DC-648A-AE4C-90EE-26BA2CD60651}" type="pres">
      <dgm:prSet presAssocID="{E314E27F-6E11-4400-999A-328750106E6C}" presName="spacer" presStyleCnt="0"/>
      <dgm:spPr/>
    </dgm:pt>
    <dgm:pt modelId="{B4E7D9AF-F168-164A-A07A-6DBFD128EE17}" type="pres">
      <dgm:prSet presAssocID="{7A570F69-7C0C-44CB-BBCB-1273A9B6F852}" presName="parentText" presStyleLbl="node1" presStyleIdx="1" presStyleCnt="5">
        <dgm:presLayoutVars>
          <dgm:chMax val="0"/>
          <dgm:bulletEnabled val="1"/>
        </dgm:presLayoutVars>
      </dgm:prSet>
      <dgm:spPr/>
    </dgm:pt>
    <dgm:pt modelId="{89156E83-FFA2-094D-A226-A466490BEA11}" type="pres">
      <dgm:prSet presAssocID="{40187647-7FEA-4C11-B84D-54BF959E2E61}" presName="spacer" presStyleCnt="0"/>
      <dgm:spPr/>
    </dgm:pt>
    <dgm:pt modelId="{4C313114-E6F0-6041-9ACA-5D07FD42D721}" type="pres">
      <dgm:prSet presAssocID="{79887FE2-597C-4321-989C-A759211DC4A5}" presName="parentText" presStyleLbl="node1" presStyleIdx="2" presStyleCnt="5">
        <dgm:presLayoutVars>
          <dgm:chMax val="0"/>
          <dgm:bulletEnabled val="1"/>
        </dgm:presLayoutVars>
      </dgm:prSet>
      <dgm:spPr/>
    </dgm:pt>
    <dgm:pt modelId="{C3485F85-B12C-464D-ABFF-13E86FDA933A}" type="pres">
      <dgm:prSet presAssocID="{6F593AB9-E9FC-4300-B691-ABE292FFBF7E}" presName="spacer" presStyleCnt="0"/>
      <dgm:spPr/>
    </dgm:pt>
    <dgm:pt modelId="{B90477DC-949E-A943-878B-D4244E7C0B1D}" type="pres">
      <dgm:prSet presAssocID="{0709F346-4943-4944-AD35-1DE87AFF07D3}" presName="parentText" presStyleLbl="node1" presStyleIdx="3" presStyleCnt="5">
        <dgm:presLayoutVars>
          <dgm:chMax val="0"/>
          <dgm:bulletEnabled val="1"/>
        </dgm:presLayoutVars>
      </dgm:prSet>
      <dgm:spPr/>
    </dgm:pt>
    <dgm:pt modelId="{D21C7E89-42A9-CE42-8C02-7D07E777CFA3}" type="pres">
      <dgm:prSet presAssocID="{FD505C2A-C904-46A0-BE75-7DF27C5CD334}" presName="spacer" presStyleCnt="0"/>
      <dgm:spPr/>
    </dgm:pt>
    <dgm:pt modelId="{7CE9A67B-E26B-F249-A203-0CE5BD339A0A}" type="pres">
      <dgm:prSet presAssocID="{419BCBF3-7BA0-4D02-8A16-D7CE0F2611CD}" presName="parentText" presStyleLbl="node1" presStyleIdx="4" presStyleCnt="5">
        <dgm:presLayoutVars>
          <dgm:chMax val="0"/>
          <dgm:bulletEnabled val="1"/>
        </dgm:presLayoutVars>
      </dgm:prSet>
      <dgm:spPr/>
    </dgm:pt>
  </dgm:ptLst>
  <dgm:cxnLst>
    <dgm:cxn modelId="{BF382C1B-CBB4-F84F-B5B1-8BB3347AC0CB}" type="presOf" srcId="{0709F346-4943-4944-AD35-1DE87AFF07D3}" destId="{B90477DC-949E-A943-878B-D4244E7C0B1D}" srcOrd="0" destOrd="0" presId="urn:microsoft.com/office/officeart/2005/8/layout/vList2"/>
    <dgm:cxn modelId="{4AF6791B-4AF7-4761-87F4-720FBB1721B5}" srcId="{FBEA4185-7B31-4C0C-9724-66445E887F62}" destId="{419BCBF3-7BA0-4D02-8A16-D7CE0F2611CD}" srcOrd="4" destOrd="0" parTransId="{7F54B14B-E61B-4188-9658-C8884DA4EF40}" sibTransId="{053280BC-1ADC-44B1-B911-753F7301675F}"/>
    <dgm:cxn modelId="{F2B66136-4669-4153-B437-1360794A0CB0}" srcId="{FBEA4185-7B31-4C0C-9724-66445E887F62}" destId="{7A570F69-7C0C-44CB-BBCB-1273A9B6F852}" srcOrd="1" destOrd="0" parTransId="{CF79A565-9445-4700-9A86-ADB71249B5A3}" sibTransId="{40187647-7FEA-4C11-B84D-54BF959E2E61}"/>
    <dgm:cxn modelId="{C3FD2B47-B0E2-4BE8-8BF9-FB3F3A21870F}" srcId="{FBEA4185-7B31-4C0C-9724-66445E887F62}" destId="{5150B5DE-6031-46B5-A527-0D0937C10598}" srcOrd="0" destOrd="0" parTransId="{0C1D553F-DF0C-47D6-85F7-0AE625B99702}" sibTransId="{E314E27F-6E11-4400-999A-328750106E6C}"/>
    <dgm:cxn modelId="{C40B7D72-0C54-3D4E-899E-B213E057D7FE}" type="presOf" srcId="{5150B5DE-6031-46B5-A527-0D0937C10598}" destId="{7A829E1A-19F8-1A41-A72B-2EE65A057F7B}" srcOrd="0" destOrd="0" presId="urn:microsoft.com/office/officeart/2005/8/layout/vList2"/>
    <dgm:cxn modelId="{D8464153-FD87-4D4C-9535-5A0D78309557}" srcId="{FBEA4185-7B31-4C0C-9724-66445E887F62}" destId="{79887FE2-597C-4321-989C-A759211DC4A5}" srcOrd="2" destOrd="0" parTransId="{6CEB0C7C-B382-4E65-A29A-0582FB4F2949}" sibTransId="{6F593AB9-E9FC-4300-B691-ABE292FFBF7E}"/>
    <dgm:cxn modelId="{2E232A77-5EB2-DE43-88E2-766A99B55105}" type="presOf" srcId="{7A570F69-7C0C-44CB-BBCB-1273A9B6F852}" destId="{B4E7D9AF-F168-164A-A07A-6DBFD128EE17}" srcOrd="0" destOrd="0" presId="urn:microsoft.com/office/officeart/2005/8/layout/vList2"/>
    <dgm:cxn modelId="{42D6B885-85EB-4AD2-A8BC-05776E30C191}" srcId="{FBEA4185-7B31-4C0C-9724-66445E887F62}" destId="{0709F346-4943-4944-AD35-1DE87AFF07D3}" srcOrd="3" destOrd="0" parTransId="{49361192-CC54-4556-9C02-A8D6F3A6C575}" sibTransId="{FD505C2A-C904-46A0-BE75-7DF27C5CD334}"/>
    <dgm:cxn modelId="{F1B98286-5C49-E044-932D-838A10B7489F}" type="presOf" srcId="{FBEA4185-7B31-4C0C-9724-66445E887F62}" destId="{90C45A46-16FC-B74B-B24B-C0D7674312CF}" srcOrd="0" destOrd="0" presId="urn:microsoft.com/office/officeart/2005/8/layout/vList2"/>
    <dgm:cxn modelId="{20E15F9C-B1BF-FE47-AA31-18EB7803DF41}" type="presOf" srcId="{79887FE2-597C-4321-989C-A759211DC4A5}" destId="{4C313114-E6F0-6041-9ACA-5D07FD42D721}" srcOrd="0" destOrd="0" presId="urn:microsoft.com/office/officeart/2005/8/layout/vList2"/>
    <dgm:cxn modelId="{7BE552B6-9938-8149-AC3F-4BDFB7E4D964}" type="presOf" srcId="{419BCBF3-7BA0-4D02-8A16-D7CE0F2611CD}" destId="{7CE9A67B-E26B-F249-A203-0CE5BD339A0A}" srcOrd="0" destOrd="0" presId="urn:microsoft.com/office/officeart/2005/8/layout/vList2"/>
    <dgm:cxn modelId="{BED052B7-A0C5-F04F-850D-486FFD49DCAC}" type="presParOf" srcId="{90C45A46-16FC-B74B-B24B-C0D7674312CF}" destId="{7A829E1A-19F8-1A41-A72B-2EE65A057F7B}" srcOrd="0" destOrd="0" presId="urn:microsoft.com/office/officeart/2005/8/layout/vList2"/>
    <dgm:cxn modelId="{429F5CED-D5F2-F14F-99B5-76D7AF0A5D9C}" type="presParOf" srcId="{90C45A46-16FC-B74B-B24B-C0D7674312CF}" destId="{F5AEB4DC-648A-AE4C-90EE-26BA2CD60651}" srcOrd="1" destOrd="0" presId="urn:microsoft.com/office/officeart/2005/8/layout/vList2"/>
    <dgm:cxn modelId="{63C4CCDA-04C5-5640-83B6-D22CC18E988F}" type="presParOf" srcId="{90C45A46-16FC-B74B-B24B-C0D7674312CF}" destId="{B4E7D9AF-F168-164A-A07A-6DBFD128EE17}" srcOrd="2" destOrd="0" presId="urn:microsoft.com/office/officeart/2005/8/layout/vList2"/>
    <dgm:cxn modelId="{FFF581EE-DC6C-4142-A970-CA460BD19E80}" type="presParOf" srcId="{90C45A46-16FC-B74B-B24B-C0D7674312CF}" destId="{89156E83-FFA2-094D-A226-A466490BEA11}" srcOrd="3" destOrd="0" presId="urn:microsoft.com/office/officeart/2005/8/layout/vList2"/>
    <dgm:cxn modelId="{9E0F1E64-2BEB-8A40-A355-23EC06A79AC0}" type="presParOf" srcId="{90C45A46-16FC-B74B-B24B-C0D7674312CF}" destId="{4C313114-E6F0-6041-9ACA-5D07FD42D721}" srcOrd="4" destOrd="0" presId="urn:microsoft.com/office/officeart/2005/8/layout/vList2"/>
    <dgm:cxn modelId="{4963C89E-52CE-7F4C-9BFC-AC3EB778894E}" type="presParOf" srcId="{90C45A46-16FC-B74B-B24B-C0D7674312CF}" destId="{C3485F85-B12C-464D-ABFF-13E86FDA933A}" srcOrd="5" destOrd="0" presId="urn:microsoft.com/office/officeart/2005/8/layout/vList2"/>
    <dgm:cxn modelId="{85777964-EB0C-0847-9DBC-FCAED544B516}" type="presParOf" srcId="{90C45A46-16FC-B74B-B24B-C0D7674312CF}" destId="{B90477DC-949E-A943-878B-D4244E7C0B1D}" srcOrd="6" destOrd="0" presId="urn:microsoft.com/office/officeart/2005/8/layout/vList2"/>
    <dgm:cxn modelId="{FCAE608C-AD7D-E146-A9DC-64D4F98AAB56}" type="presParOf" srcId="{90C45A46-16FC-B74B-B24B-C0D7674312CF}" destId="{D21C7E89-42A9-CE42-8C02-7D07E777CFA3}" srcOrd="7" destOrd="0" presId="urn:microsoft.com/office/officeart/2005/8/layout/vList2"/>
    <dgm:cxn modelId="{A0D2B62D-7F62-734C-8605-3D67ED0EFF1F}" type="presParOf" srcId="{90C45A46-16FC-B74B-B24B-C0D7674312CF}" destId="{7CE9A67B-E26B-F249-A203-0CE5BD339A0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C694A-0ED1-4675-8E4A-B33D1E833251}">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19CC8B-DA48-4B39-A28A-746E1B655163}">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AE35DA-CFFA-492F-AD83-A5105271131A}">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Flask (Micro Web Framework) – REST API</a:t>
          </a:r>
        </a:p>
      </dsp:txBody>
      <dsp:txXfrm>
        <a:off x="1432649" y="2447"/>
        <a:ext cx="5156041" cy="1240389"/>
      </dsp:txXfrm>
    </dsp:sp>
    <dsp:sp modelId="{F5E74842-F945-4931-B067-BF7DCFAA3512}">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AD2D4-B200-4439-A6C5-DCC70A790761}">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A97FF0-0D68-4CE1-AE3E-2C94B804E218}">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Beautiful Soup (HTML/XML Parser) – Web Scraping</a:t>
          </a:r>
        </a:p>
      </dsp:txBody>
      <dsp:txXfrm>
        <a:off x="1432649" y="1552933"/>
        <a:ext cx="5156041" cy="1240389"/>
      </dsp:txXfrm>
    </dsp:sp>
    <dsp:sp modelId="{D0DB6EB8-8D68-4226-9690-6D19CD6A7FCB}">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12A36-ED3C-4818-8699-1621B9B97922}">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3901EE-1553-4533-BB38-478213831F27}">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NLTK (Natural Language Toolkit) – Word Stemming and stop words removal</a:t>
          </a:r>
        </a:p>
      </dsp:txBody>
      <dsp:txXfrm>
        <a:off x="1432649" y="3103420"/>
        <a:ext cx="5156041" cy="1240389"/>
      </dsp:txXfrm>
    </dsp:sp>
    <dsp:sp modelId="{67B21AEC-82DC-4337-B98D-1DA6E0BF538F}">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EC3F7C-9930-44EB-9C97-01F24B21A519}">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310F90-5DC6-4C6E-B9D8-ABD6A741D507}">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977900">
            <a:lnSpc>
              <a:spcPct val="100000"/>
            </a:lnSpc>
            <a:spcBef>
              <a:spcPct val="0"/>
            </a:spcBef>
            <a:spcAft>
              <a:spcPct val="35000"/>
            </a:spcAft>
            <a:buNone/>
          </a:pPr>
          <a:r>
            <a:rPr lang="en-US" sz="2200" kern="1200"/>
            <a:t>React (Front-end Javascript Library) – Front-end UI</a:t>
          </a:r>
        </a:p>
      </dsp:txBody>
      <dsp:txXfrm>
        <a:off x="1432649" y="4653906"/>
        <a:ext cx="5156041" cy="12403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829E1A-19F8-1A41-A72B-2EE65A057F7B}">
      <dsp:nvSpPr>
        <dsp:cNvPr id="0" name=""/>
        <dsp:cNvSpPr/>
      </dsp:nvSpPr>
      <dsp:spPr>
        <a:xfrm>
          <a:off x="0" y="6330"/>
          <a:ext cx="6588691" cy="111230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Takes Crawler raw output as input</a:t>
          </a:r>
        </a:p>
      </dsp:txBody>
      <dsp:txXfrm>
        <a:off x="54298" y="60628"/>
        <a:ext cx="6480095" cy="1003708"/>
      </dsp:txXfrm>
    </dsp:sp>
    <dsp:sp modelId="{B4E7D9AF-F168-164A-A07A-6DBFD128EE17}">
      <dsp:nvSpPr>
        <dsp:cNvPr id="0" name=""/>
        <dsp:cNvSpPr/>
      </dsp:nvSpPr>
      <dsp:spPr>
        <a:xfrm>
          <a:off x="0" y="1199274"/>
          <a:ext cx="6588691" cy="1112304"/>
        </a:xfrm>
        <a:prstGeom prst="round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Removes stop words from the web page content</a:t>
          </a:r>
        </a:p>
      </dsp:txBody>
      <dsp:txXfrm>
        <a:off x="54298" y="1253572"/>
        <a:ext cx="6480095" cy="1003708"/>
      </dsp:txXfrm>
    </dsp:sp>
    <dsp:sp modelId="{4C313114-E6F0-6041-9ACA-5D07FD42D721}">
      <dsp:nvSpPr>
        <dsp:cNvPr id="0" name=""/>
        <dsp:cNvSpPr/>
      </dsp:nvSpPr>
      <dsp:spPr>
        <a:xfrm>
          <a:off x="0" y="2392219"/>
          <a:ext cx="6588691" cy="1112304"/>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Stems the words to the root form</a:t>
          </a:r>
        </a:p>
      </dsp:txBody>
      <dsp:txXfrm>
        <a:off x="54298" y="2446517"/>
        <a:ext cx="6480095" cy="1003708"/>
      </dsp:txXfrm>
    </dsp:sp>
    <dsp:sp modelId="{B90477DC-949E-A943-878B-D4244E7C0B1D}">
      <dsp:nvSpPr>
        <dsp:cNvPr id="0" name=""/>
        <dsp:cNvSpPr/>
      </dsp:nvSpPr>
      <dsp:spPr>
        <a:xfrm>
          <a:off x="0" y="3585163"/>
          <a:ext cx="6588691" cy="1112304"/>
        </a:xfrm>
        <a:prstGeom prst="round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Maps the URLs to the word along with frequency</a:t>
          </a:r>
        </a:p>
      </dsp:txBody>
      <dsp:txXfrm>
        <a:off x="54298" y="3639461"/>
        <a:ext cx="6480095" cy="1003708"/>
      </dsp:txXfrm>
    </dsp:sp>
    <dsp:sp modelId="{7CE9A67B-E26B-F249-A203-0CE5BD339A0A}">
      <dsp:nvSpPr>
        <dsp:cNvPr id="0" name=""/>
        <dsp:cNvSpPr/>
      </dsp:nvSpPr>
      <dsp:spPr>
        <a:xfrm>
          <a:off x="0" y="4778108"/>
          <a:ext cx="6588691" cy="111230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Stores the final map to JSON</a:t>
          </a:r>
        </a:p>
      </dsp:txBody>
      <dsp:txXfrm>
        <a:off x="54298" y="4832406"/>
        <a:ext cx="6480095" cy="1003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B54B4-1192-87DF-0092-96DDF49C6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E7CB94-C686-FE67-42D4-5E9607F8B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7B6513-54CB-696E-86D4-323BC66EC1A1}"/>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6DBA0D66-791E-F5F7-D869-AA6BDA2F82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9304A-FAD9-1C98-5CAB-3200AE32B065}"/>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248717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4764-5B7A-D06F-F2AF-8199E60B89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A3EEB-4E46-E89B-C0BF-AE6E14B09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74A09F-4A34-59BC-C631-0019810A09F7}"/>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D01A9105-D331-44F3-E5CA-D53CE5F0AC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431AD-B8E4-2C4D-CA77-0374F4400BB2}"/>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82264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B08E5-C053-0D09-621E-E03AB72069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5C7A2A-412A-B892-12F0-E0EF027EBD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D2D45-7B41-890B-B90F-BBB0E6E2C56A}"/>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0193ABCF-9191-9E19-79B3-27CCAFC4B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3792AC-F8D3-ACFC-479B-E412B82BDD69}"/>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3154076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BB10-1016-73DB-1268-B0261F6C66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1638FF-0C90-A631-5DA1-A12536C2F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39FD9-7C8A-69B8-CE07-B2DE5638E625}"/>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DC90B4CE-4BB4-D400-2F26-B1C4D05C4A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E56F2-D8D7-5DE6-C582-FB0981FA0A86}"/>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953925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4EE1-1CA8-BFF5-304C-80F7FAFF1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6F1B68-EDF9-D86D-F649-51A75964C5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0399A-43A9-3108-D459-9B7F626C2CA3}"/>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77E35E02-918D-0EE4-F948-0FE1F425D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65EEC-E9CF-EA35-0F3C-F373EC95BA82}"/>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2118761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7163-A110-23BE-3896-FDC82C0AF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57F32-8E74-92F9-D935-1FB630DFC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220DF5-A2E8-0D72-DE51-C3702E4C1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F35ED1-35A8-B75A-7D86-CA2E430BA2D4}"/>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6" name="Footer Placeholder 5">
            <a:extLst>
              <a:ext uri="{FF2B5EF4-FFF2-40B4-BE49-F238E27FC236}">
                <a16:creationId xmlns:a16="http://schemas.microsoft.com/office/drawing/2014/main" id="{DFB40A7C-C8C8-07A1-8284-9631DD1916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0B13E-1EDE-A59C-39DF-432B2EF04F63}"/>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145577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3EAAC-3783-FB7F-CBF4-953ABCFECA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6B849-7C5B-B907-F09B-19A375ECD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5CE37-0BA7-9B37-3932-93C50B41B8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2AD68C-16A2-E0BA-5824-D09B194BA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082ED7-036B-61C1-2027-77C631EBF1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0FD7EA-C948-66AC-12E4-15977DC7D1FC}"/>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8" name="Footer Placeholder 7">
            <a:extLst>
              <a:ext uri="{FF2B5EF4-FFF2-40B4-BE49-F238E27FC236}">
                <a16:creationId xmlns:a16="http://schemas.microsoft.com/office/drawing/2014/main" id="{571B6C67-648E-DFE3-7813-700D3D0B04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B0974A-C9B4-7B91-FF60-04F8A00DC98A}"/>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85771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657E-81CC-EFA0-C486-5D6698796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031A85-5CDC-B2B4-3928-8E14A092B380}"/>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4" name="Footer Placeholder 3">
            <a:extLst>
              <a:ext uri="{FF2B5EF4-FFF2-40B4-BE49-F238E27FC236}">
                <a16:creationId xmlns:a16="http://schemas.microsoft.com/office/drawing/2014/main" id="{2AD1FF66-B688-2F02-4672-EF2622608B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CDDD3-EFCA-07E8-2535-3B11C5865A20}"/>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314098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2D1796-4DFC-C759-D6FB-9B6257E22F56}"/>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3" name="Footer Placeholder 2">
            <a:extLst>
              <a:ext uri="{FF2B5EF4-FFF2-40B4-BE49-F238E27FC236}">
                <a16:creationId xmlns:a16="http://schemas.microsoft.com/office/drawing/2014/main" id="{87F3A64E-BD50-3A7D-7341-F25FCD84B1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6FACC8-0AB5-4974-2549-B1596A1839BB}"/>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43619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CFD7-55AF-6567-5320-386172BC00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67F9AA-C3B4-F415-D4F5-93C09EDCD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D50ED3-71A7-B4C5-0B93-F14E69E27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D8C54-BC25-C3A1-B96A-C86A365D8221}"/>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6" name="Footer Placeholder 5">
            <a:extLst>
              <a:ext uri="{FF2B5EF4-FFF2-40B4-BE49-F238E27FC236}">
                <a16:creationId xmlns:a16="http://schemas.microsoft.com/office/drawing/2014/main" id="{A6D54AEF-0FB8-5AD0-63CF-FC691EC44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8FAD3-F5E8-66E5-2B0D-BE45CFE86973}"/>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38075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021A0-89D0-593D-757B-B0C109619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EDD192-8528-8301-D3FD-F48338E6C0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9FAA35-BFB4-8B47-04C6-BFD31BC79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FE2E5C-1095-CAB0-6C00-1B16DEC53345}"/>
              </a:ext>
            </a:extLst>
          </p:cNvPr>
          <p:cNvSpPr>
            <a:spLocks noGrp="1"/>
          </p:cNvSpPr>
          <p:nvPr>
            <p:ph type="dt" sz="half" idx="10"/>
          </p:nvPr>
        </p:nvSpPr>
        <p:spPr/>
        <p:txBody>
          <a:bodyPr/>
          <a:lstStyle/>
          <a:p>
            <a:fld id="{EF62DABF-4658-CB47-8753-219673A2D33C}" type="datetimeFigureOut">
              <a:rPr lang="en-US" smtClean="0"/>
              <a:t>7/13/2022</a:t>
            </a:fld>
            <a:endParaRPr lang="en-US"/>
          </a:p>
        </p:txBody>
      </p:sp>
      <p:sp>
        <p:nvSpPr>
          <p:cNvPr id="6" name="Footer Placeholder 5">
            <a:extLst>
              <a:ext uri="{FF2B5EF4-FFF2-40B4-BE49-F238E27FC236}">
                <a16:creationId xmlns:a16="http://schemas.microsoft.com/office/drawing/2014/main" id="{8FCB9624-1841-D091-80A4-ABE2F4A6D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4AEF6-0284-96E0-E1E5-1341C7A929C1}"/>
              </a:ext>
            </a:extLst>
          </p:cNvPr>
          <p:cNvSpPr>
            <a:spLocks noGrp="1"/>
          </p:cNvSpPr>
          <p:nvPr>
            <p:ph type="sldNum" sz="quarter" idx="12"/>
          </p:nvPr>
        </p:nvSpPr>
        <p:spPr/>
        <p:txBody>
          <a:bodyPr/>
          <a:lstStyle/>
          <a:p>
            <a:fld id="{ED628719-9DBF-434A-B366-D30E874645DF}" type="slidenum">
              <a:rPr lang="en-US" smtClean="0"/>
              <a:t>‹#›</a:t>
            </a:fld>
            <a:endParaRPr lang="en-US"/>
          </a:p>
        </p:txBody>
      </p:sp>
    </p:spTree>
    <p:extLst>
      <p:ext uri="{BB962C8B-B14F-4D97-AF65-F5344CB8AC3E}">
        <p14:creationId xmlns:p14="http://schemas.microsoft.com/office/powerpoint/2010/main" val="153536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5645A-44E2-2CDE-DB6B-8CD5B54324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36436E-5E5F-0374-E057-C5184D5DDD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89BE0-0009-5CDD-C22F-9DAEA460C0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2DABF-4658-CB47-8753-219673A2D33C}" type="datetimeFigureOut">
              <a:rPr lang="en-US" smtClean="0"/>
              <a:t>7/13/2022</a:t>
            </a:fld>
            <a:endParaRPr lang="en-US"/>
          </a:p>
        </p:txBody>
      </p:sp>
      <p:sp>
        <p:nvSpPr>
          <p:cNvPr id="5" name="Footer Placeholder 4">
            <a:extLst>
              <a:ext uri="{FF2B5EF4-FFF2-40B4-BE49-F238E27FC236}">
                <a16:creationId xmlns:a16="http://schemas.microsoft.com/office/drawing/2014/main" id="{99A3FF6B-3430-1318-3C94-25EA6ADA2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C74B7E-CDDE-4687-2D05-E5A030AA7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8719-9DBF-434A-B366-D30E874645DF}" type="slidenum">
              <a:rPr lang="en-US" smtClean="0"/>
              <a:t>‹#›</a:t>
            </a:fld>
            <a:endParaRPr lang="en-US"/>
          </a:p>
        </p:txBody>
      </p:sp>
    </p:spTree>
    <p:extLst>
      <p:ext uri="{BB962C8B-B14F-4D97-AF65-F5344CB8AC3E}">
        <p14:creationId xmlns:p14="http://schemas.microsoft.com/office/powerpoint/2010/main" val="1172513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5579E-C127-DE66-8F6B-75EEB1484AF8}"/>
              </a:ext>
            </a:extLst>
          </p:cNvPr>
          <p:cNvSpPr>
            <a:spLocks noGrp="1"/>
          </p:cNvSpPr>
          <p:nvPr>
            <p:ph type="ctrTitle"/>
          </p:nvPr>
        </p:nvSpPr>
        <p:spPr>
          <a:xfrm>
            <a:off x="838199" y="1093788"/>
            <a:ext cx="10506455" cy="2967208"/>
          </a:xfrm>
        </p:spPr>
        <p:txBody>
          <a:bodyPr>
            <a:normAutofit/>
          </a:bodyPr>
          <a:lstStyle/>
          <a:p>
            <a:pPr algn="l"/>
            <a:r>
              <a:rPr lang="en-US" sz="8000" dirty="0"/>
              <a:t>CS 6359</a:t>
            </a:r>
            <a:br>
              <a:rPr lang="en-US" sz="8000" dirty="0"/>
            </a:br>
            <a:r>
              <a:rPr lang="en-US" sz="8000" dirty="0"/>
              <a:t>UTD Search Engine</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71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824C65-1B52-C101-6709-DEADE6B11DC8}"/>
              </a:ext>
            </a:extLst>
          </p:cNvPr>
          <p:cNvSpPr>
            <a:spLocks noGrp="1"/>
          </p:cNvSpPr>
          <p:nvPr>
            <p:ph type="title"/>
          </p:nvPr>
        </p:nvSpPr>
        <p:spPr>
          <a:xfrm>
            <a:off x="838200" y="365125"/>
            <a:ext cx="10515600" cy="1325563"/>
          </a:xfrm>
        </p:spPr>
        <p:txBody>
          <a:bodyPr>
            <a:normAutofit/>
          </a:bodyPr>
          <a:lstStyle/>
          <a:p>
            <a:r>
              <a:rPr lang="en-US" sz="5400"/>
              <a:t>Crawler</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AD623B-D656-C34E-FE53-5C870D9FDF74}"/>
              </a:ext>
            </a:extLst>
          </p:cNvPr>
          <p:cNvSpPr>
            <a:spLocks noGrp="1"/>
          </p:cNvSpPr>
          <p:nvPr>
            <p:ph idx="1"/>
          </p:nvPr>
        </p:nvSpPr>
        <p:spPr>
          <a:xfrm>
            <a:off x="838200" y="1929384"/>
            <a:ext cx="10515600" cy="4251960"/>
          </a:xfrm>
        </p:spPr>
        <p:txBody>
          <a:bodyPr>
            <a:normAutofit/>
          </a:bodyPr>
          <a:lstStyle/>
          <a:p>
            <a:r>
              <a:rPr lang="en-US" sz="2200"/>
              <a:t>Crawls a particular domain</a:t>
            </a:r>
          </a:p>
          <a:p>
            <a:r>
              <a:rPr lang="en-US" sz="2200"/>
              <a:t>Scrapes webpage content and URLs</a:t>
            </a:r>
          </a:p>
          <a:p>
            <a:r>
              <a:rPr lang="en-US" sz="2200"/>
              <a:t>Recursively accesses the next URL and scrapes more content &amp; URLs</a:t>
            </a:r>
          </a:p>
          <a:p>
            <a:r>
              <a:rPr lang="en-US" sz="2200"/>
              <a:t>Ignores webpages under robots.txt </a:t>
            </a:r>
          </a:p>
          <a:p>
            <a:endParaRPr lang="en-US" sz="2200"/>
          </a:p>
        </p:txBody>
      </p:sp>
    </p:spTree>
    <p:extLst>
      <p:ext uri="{BB962C8B-B14F-4D97-AF65-F5344CB8AC3E}">
        <p14:creationId xmlns:p14="http://schemas.microsoft.com/office/powerpoint/2010/main" val="1982775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Text&#10;&#10;Description automatically generated">
            <a:extLst>
              <a:ext uri="{FF2B5EF4-FFF2-40B4-BE49-F238E27FC236}">
                <a16:creationId xmlns:a16="http://schemas.microsoft.com/office/drawing/2014/main" id="{ACD1775C-56B6-8754-0848-1AF055CBD526}"/>
              </a:ext>
            </a:extLst>
          </p:cNvPr>
          <p:cNvPicPr>
            <a:picLocks noGrp="1" noChangeAspect="1"/>
          </p:cNvPicPr>
          <p:nvPr>
            <p:ph idx="1"/>
          </p:nvPr>
        </p:nvPicPr>
        <p:blipFill rotWithShape="1">
          <a:blip r:embed="rId2"/>
          <a:srcRect t="333" b="6307"/>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F55FC040-BE71-A444-5C9F-0C773C018B51}"/>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a:t>Crawler</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59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96CF14-3AD7-A3AC-03FF-13D9FFBFABD4}"/>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Processor</a:t>
            </a:r>
          </a:p>
        </p:txBody>
      </p:sp>
      <p:graphicFrame>
        <p:nvGraphicFramePr>
          <p:cNvPr id="5" name="Content Placeholder 2">
            <a:extLst>
              <a:ext uri="{FF2B5EF4-FFF2-40B4-BE49-F238E27FC236}">
                <a16:creationId xmlns:a16="http://schemas.microsoft.com/office/drawing/2014/main" id="{DD0D8321-A045-F5E4-EFEE-0B8C52885F2B}"/>
              </a:ext>
            </a:extLst>
          </p:cNvPr>
          <p:cNvGraphicFramePr>
            <a:graphicFrameLocks noGrp="1"/>
          </p:cNvGraphicFramePr>
          <p:nvPr>
            <p:ph idx="1"/>
            <p:extLst>
              <p:ext uri="{D42A27DB-BD31-4B8C-83A1-F6EECF244321}">
                <p14:modId xmlns:p14="http://schemas.microsoft.com/office/powerpoint/2010/main" val="2253649634"/>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559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52E515-CA80-A8AF-9F91-8047748BADF7}"/>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Processor – Input</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684E8D46-DC76-A571-06CD-B4AAB57B5A6C}"/>
              </a:ext>
            </a:extLst>
          </p:cNvPr>
          <p:cNvPicPr>
            <a:picLocks noGrp="1" noChangeAspect="1"/>
          </p:cNvPicPr>
          <p:nvPr>
            <p:ph idx="1"/>
          </p:nvPr>
        </p:nvPicPr>
        <p:blipFill>
          <a:blip r:embed="rId2"/>
          <a:stretch>
            <a:fillRect/>
          </a:stretch>
        </p:blipFill>
        <p:spPr>
          <a:xfrm>
            <a:off x="5153822" y="1114655"/>
            <a:ext cx="6553545" cy="4636631"/>
          </a:xfrm>
          <a:prstGeom prst="rect">
            <a:avLst/>
          </a:prstGeom>
        </p:spPr>
      </p:pic>
    </p:spTree>
    <p:extLst>
      <p:ext uri="{BB962C8B-B14F-4D97-AF65-F5344CB8AC3E}">
        <p14:creationId xmlns:p14="http://schemas.microsoft.com/office/powerpoint/2010/main" val="4028952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B3F56-7B2D-66C0-08E6-D5DEEE414BB4}"/>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Processor - Output</a:t>
            </a:r>
          </a:p>
        </p:txBody>
      </p:sp>
      <p:cxnSp>
        <p:nvCxnSpPr>
          <p:cNvPr id="12" name="Straight Connector 11">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Text&#10;&#10;Description automatically generated">
            <a:extLst>
              <a:ext uri="{FF2B5EF4-FFF2-40B4-BE49-F238E27FC236}">
                <a16:creationId xmlns:a16="http://schemas.microsoft.com/office/drawing/2014/main" id="{CEA9B18B-1234-C3E8-8CCF-51573AB1A3EA}"/>
              </a:ext>
            </a:extLst>
          </p:cNvPr>
          <p:cNvPicPr>
            <a:picLocks noGrp="1" noChangeAspect="1"/>
          </p:cNvPicPr>
          <p:nvPr>
            <p:ph idx="1"/>
          </p:nvPr>
        </p:nvPicPr>
        <p:blipFill>
          <a:blip r:embed="rId2"/>
          <a:stretch>
            <a:fillRect/>
          </a:stretch>
        </p:blipFill>
        <p:spPr>
          <a:xfrm>
            <a:off x="5153822" y="1352221"/>
            <a:ext cx="6553545" cy="4161500"/>
          </a:xfrm>
          <a:prstGeom prst="rect">
            <a:avLst/>
          </a:prstGeom>
        </p:spPr>
      </p:pic>
    </p:spTree>
    <p:extLst>
      <p:ext uri="{BB962C8B-B14F-4D97-AF65-F5344CB8AC3E}">
        <p14:creationId xmlns:p14="http://schemas.microsoft.com/office/powerpoint/2010/main" val="68976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F7628-17A2-2260-B20F-FD44105E9CC4}"/>
              </a:ext>
            </a:extLst>
          </p:cNvPr>
          <p:cNvSpPr>
            <a:spLocks noGrp="1"/>
          </p:cNvSpPr>
          <p:nvPr>
            <p:ph type="title"/>
          </p:nvPr>
        </p:nvSpPr>
        <p:spPr/>
        <p:txBody>
          <a:bodyPr/>
          <a:lstStyle/>
          <a:p>
            <a:r>
              <a:rPr lang="en-US" dirty="0"/>
              <a:t>UI – Search Page</a:t>
            </a:r>
          </a:p>
        </p:txBody>
      </p:sp>
      <p:pic>
        <p:nvPicPr>
          <p:cNvPr id="5" name="Content Placeholder 4" descr="Graphical user interface, text&#10;&#10;Description automatically generated">
            <a:extLst>
              <a:ext uri="{FF2B5EF4-FFF2-40B4-BE49-F238E27FC236}">
                <a16:creationId xmlns:a16="http://schemas.microsoft.com/office/drawing/2014/main" id="{EF185DA3-1E38-FC06-7DE6-EED0E46D0F08}"/>
              </a:ext>
            </a:extLst>
          </p:cNvPr>
          <p:cNvPicPr>
            <a:picLocks noGrp="1" noChangeAspect="1"/>
          </p:cNvPicPr>
          <p:nvPr>
            <p:ph idx="1"/>
          </p:nvPr>
        </p:nvPicPr>
        <p:blipFill>
          <a:blip r:embed="rId2"/>
          <a:stretch>
            <a:fillRect/>
          </a:stretch>
        </p:blipFill>
        <p:spPr>
          <a:xfrm>
            <a:off x="1247713" y="1825625"/>
            <a:ext cx="9696574" cy="4351338"/>
          </a:xfrm>
        </p:spPr>
      </p:pic>
    </p:spTree>
    <p:extLst>
      <p:ext uri="{BB962C8B-B14F-4D97-AF65-F5344CB8AC3E}">
        <p14:creationId xmlns:p14="http://schemas.microsoft.com/office/powerpoint/2010/main" val="3343826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165E2-20ED-D894-CC38-76D3D94A6D57}"/>
              </a:ext>
            </a:extLst>
          </p:cNvPr>
          <p:cNvSpPr>
            <a:spLocks noGrp="1"/>
          </p:cNvSpPr>
          <p:nvPr>
            <p:ph type="title"/>
          </p:nvPr>
        </p:nvSpPr>
        <p:spPr>
          <a:xfrm>
            <a:off x="838200" y="1129284"/>
            <a:ext cx="4114800" cy="4599432"/>
          </a:xfrm>
        </p:spPr>
        <p:txBody>
          <a:bodyPr anchor="ctr">
            <a:normAutofit/>
          </a:bodyPr>
          <a:lstStyle/>
          <a:p>
            <a:r>
              <a:rPr lang="en-US" sz="4800">
                <a:solidFill>
                  <a:schemeClr val="bg1"/>
                </a:solidFill>
              </a:rPr>
              <a:t>UML Diagrams</a:t>
            </a:r>
          </a:p>
        </p:txBody>
      </p:sp>
      <p:sp>
        <p:nvSpPr>
          <p:cNvPr id="3" name="Content Placeholder 2">
            <a:extLst>
              <a:ext uri="{FF2B5EF4-FFF2-40B4-BE49-F238E27FC236}">
                <a16:creationId xmlns:a16="http://schemas.microsoft.com/office/drawing/2014/main" id="{C0D298E7-012E-293A-0DA7-72DBA9728DD3}"/>
              </a:ext>
            </a:extLst>
          </p:cNvPr>
          <p:cNvSpPr>
            <a:spLocks noGrp="1"/>
          </p:cNvSpPr>
          <p:nvPr>
            <p:ph idx="1"/>
          </p:nvPr>
        </p:nvSpPr>
        <p:spPr>
          <a:xfrm>
            <a:off x="5936104" y="1131482"/>
            <a:ext cx="5417695" cy="4595037"/>
          </a:xfrm>
        </p:spPr>
        <p:txBody>
          <a:bodyPr anchor="ctr">
            <a:normAutofit/>
          </a:bodyPr>
          <a:lstStyle/>
          <a:p>
            <a:r>
              <a:rPr lang="en-US" sz="2400" dirty="0">
                <a:solidFill>
                  <a:schemeClr val="bg1"/>
                </a:solidFill>
              </a:rPr>
              <a:t>Use Case Diagram</a:t>
            </a:r>
          </a:p>
          <a:p>
            <a:r>
              <a:rPr lang="en-US" sz="2400" dirty="0">
                <a:solidFill>
                  <a:schemeClr val="bg1"/>
                </a:solidFill>
              </a:rPr>
              <a:t>Sequence Diagram</a:t>
            </a:r>
          </a:p>
          <a:p>
            <a:r>
              <a:rPr lang="en-US" sz="2400" dirty="0">
                <a:solidFill>
                  <a:schemeClr val="bg1"/>
                </a:solidFill>
              </a:rPr>
              <a:t>Class Diagram</a:t>
            </a:r>
          </a:p>
          <a:p>
            <a:endParaRPr lang="en-US" sz="2400" dirty="0">
              <a:solidFill>
                <a:schemeClr val="bg1"/>
              </a:solidFill>
            </a:endParaRPr>
          </a:p>
        </p:txBody>
      </p:sp>
    </p:spTree>
    <p:extLst>
      <p:ext uri="{BB962C8B-B14F-4D97-AF65-F5344CB8AC3E}">
        <p14:creationId xmlns:p14="http://schemas.microsoft.com/office/powerpoint/2010/main" val="2859610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C8FAE-362C-AFDF-E8F2-DE537F35152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Use Case Diagram</a:t>
            </a:r>
          </a:p>
        </p:txBody>
      </p:sp>
      <p:sp>
        <p:nvSpPr>
          <p:cNvPr id="2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Diagram&#10;&#10;Description automatically generated">
            <a:extLst>
              <a:ext uri="{FF2B5EF4-FFF2-40B4-BE49-F238E27FC236}">
                <a16:creationId xmlns:a16="http://schemas.microsoft.com/office/drawing/2014/main" id="{E9D4D341-FAA0-DF4D-F370-03D7A754DF56}"/>
              </a:ext>
            </a:extLst>
          </p:cNvPr>
          <p:cNvPicPr>
            <a:picLocks noGrp="1" noChangeAspect="1"/>
          </p:cNvPicPr>
          <p:nvPr>
            <p:ph idx="1"/>
          </p:nvPr>
        </p:nvPicPr>
        <p:blipFill>
          <a:blip r:embed="rId2"/>
          <a:stretch>
            <a:fillRect/>
          </a:stretch>
        </p:blipFill>
        <p:spPr>
          <a:xfrm>
            <a:off x="4654296" y="1046305"/>
            <a:ext cx="7214616" cy="4737957"/>
          </a:xfrm>
          <a:prstGeom prst="rect">
            <a:avLst/>
          </a:prstGeom>
        </p:spPr>
      </p:pic>
    </p:spTree>
    <p:extLst>
      <p:ext uri="{BB962C8B-B14F-4D97-AF65-F5344CB8AC3E}">
        <p14:creationId xmlns:p14="http://schemas.microsoft.com/office/powerpoint/2010/main" val="3787619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BEFEB-3C56-880F-616D-047148AE799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kern="1200">
                <a:solidFill>
                  <a:schemeClr val="tx1"/>
                </a:solidFill>
                <a:latin typeface="+mj-lt"/>
                <a:ea typeface="+mj-ea"/>
                <a:cs typeface="+mj-cs"/>
              </a:rPr>
              <a:t>Sequence Diagram – Crawler/Processor</a:t>
            </a:r>
          </a:p>
        </p:txBody>
      </p:sp>
      <p:sp>
        <p:nvSpPr>
          <p:cNvPr id="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Content Placeholder 27" descr="Diagram, schematic&#10;&#10;Description automatically generated">
            <a:extLst>
              <a:ext uri="{FF2B5EF4-FFF2-40B4-BE49-F238E27FC236}">
                <a16:creationId xmlns:a16="http://schemas.microsoft.com/office/drawing/2014/main" id="{DFF041C5-422F-07CC-33F4-B89B820B930F}"/>
              </a:ext>
            </a:extLst>
          </p:cNvPr>
          <p:cNvPicPr>
            <a:picLocks noGrp="1" noChangeAspect="1"/>
          </p:cNvPicPr>
          <p:nvPr>
            <p:ph idx="1"/>
          </p:nvPr>
        </p:nvPicPr>
        <p:blipFill>
          <a:blip r:embed="rId2"/>
          <a:stretch>
            <a:fillRect/>
          </a:stretch>
        </p:blipFill>
        <p:spPr>
          <a:xfrm>
            <a:off x="4654296" y="799986"/>
            <a:ext cx="7214616" cy="5230596"/>
          </a:xfrm>
          <a:prstGeom prst="rect">
            <a:avLst/>
          </a:prstGeom>
        </p:spPr>
      </p:pic>
    </p:spTree>
    <p:extLst>
      <p:ext uri="{BB962C8B-B14F-4D97-AF65-F5344CB8AC3E}">
        <p14:creationId xmlns:p14="http://schemas.microsoft.com/office/powerpoint/2010/main" val="416179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E57181-5511-2E7D-BF55-73AAD7FD958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Sequence Diagram – User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10;&#10;Description automatically generated">
            <a:extLst>
              <a:ext uri="{FF2B5EF4-FFF2-40B4-BE49-F238E27FC236}">
                <a16:creationId xmlns:a16="http://schemas.microsoft.com/office/drawing/2014/main" id="{E38D7C47-EF0A-C12C-534B-491CA83C293D}"/>
              </a:ext>
            </a:extLst>
          </p:cNvPr>
          <p:cNvPicPr>
            <a:picLocks noGrp="1" noChangeAspect="1"/>
          </p:cNvPicPr>
          <p:nvPr>
            <p:ph idx="1"/>
          </p:nvPr>
        </p:nvPicPr>
        <p:blipFill>
          <a:blip r:embed="rId2"/>
          <a:stretch>
            <a:fillRect/>
          </a:stretch>
        </p:blipFill>
        <p:spPr>
          <a:xfrm>
            <a:off x="4654296" y="809005"/>
            <a:ext cx="7214616" cy="5212558"/>
          </a:xfrm>
          <a:prstGeom prst="rect">
            <a:avLst/>
          </a:prstGeom>
        </p:spPr>
      </p:pic>
    </p:spTree>
    <p:extLst>
      <p:ext uri="{BB962C8B-B14F-4D97-AF65-F5344CB8AC3E}">
        <p14:creationId xmlns:p14="http://schemas.microsoft.com/office/powerpoint/2010/main" val="6954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C3459-795D-DA19-040C-2898C3A7DE0D}"/>
              </a:ext>
            </a:extLst>
          </p:cNvPr>
          <p:cNvSpPr>
            <a:spLocks noGrp="1"/>
          </p:cNvSpPr>
          <p:nvPr>
            <p:ph type="title"/>
          </p:nvPr>
        </p:nvSpPr>
        <p:spPr>
          <a:xfrm>
            <a:off x="838200" y="336844"/>
            <a:ext cx="10515600" cy="1325563"/>
          </a:xfrm>
        </p:spPr>
        <p:txBody>
          <a:bodyPr>
            <a:normAutofit/>
          </a:bodyPr>
          <a:lstStyle/>
          <a:p>
            <a:r>
              <a:rPr lang="en-US" sz="5400" dirty="0"/>
              <a:t>Team Members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8B22605-207C-F096-9F60-39B67DFDD9BC}"/>
              </a:ext>
            </a:extLst>
          </p:cNvPr>
          <p:cNvSpPr>
            <a:spLocks noGrp="1"/>
          </p:cNvSpPr>
          <p:nvPr>
            <p:ph idx="1"/>
          </p:nvPr>
        </p:nvSpPr>
        <p:spPr>
          <a:xfrm>
            <a:off x="838200" y="1929384"/>
            <a:ext cx="10515600" cy="4251960"/>
          </a:xfrm>
        </p:spPr>
        <p:txBody>
          <a:bodyPr>
            <a:normAutofit/>
          </a:bodyPr>
          <a:lstStyle/>
          <a:p>
            <a:r>
              <a:rPr lang="en-US" sz="2200" dirty="0"/>
              <a:t>Rest API, React UI &amp; Use Case Diagram</a:t>
            </a:r>
          </a:p>
          <a:p>
            <a:pPr lvl="1"/>
            <a:r>
              <a:rPr lang="en-GB" sz="2200" dirty="0"/>
              <a:t>Veera Venkata Sairam </a:t>
            </a:r>
            <a:r>
              <a:rPr lang="en-GB" sz="2200" dirty="0" err="1"/>
              <a:t>Dasari</a:t>
            </a:r>
            <a:endParaRPr lang="en-GB" sz="2200" dirty="0"/>
          </a:p>
          <a:p>
            <a:pPr lvl="1"/>
            <a:r>
              <a:rPr lang="en-GB" sz="2200" dirty="0" err="1"/>
              <a:t>Srividhya</a:t>
            </a:r>
            <a:r>
              <a:rPr lang="en-GB" sz="2200" dirty="0"/>
              <a:t> Ranganathan</a:t>
            </a:r>
          </a:p>
          <a:p>
            <a:r>
              <a:rPr lang="en-GB" sz="2200" dirty="0"/>
              <a:t>Refiner Engine &amp; Sequence Diagrams</a:t>
            </a:r>
          </a:p>
          <a:p>
            <a:pPr lvl="1"/>
            <a:r>
              <a:rPr lang="en-GB" sz="2200" dirty="0"/>
              <a:t>Krishna Aishwarya</a:t>
            </a:r>
          </a:p>
          <a:p>
            <a:pPr lvl="1"/>
            <a:r>
              <a:rPr lang="en-GB" sz="2200" dirty="0" err="1"/>
              <a:t>Nikhila</a:t>
            </a:r>
            <a:r>
              <a:rPr lang="en-GB" sz="2200" dirty="0"/>
              <a:t> </a:t>
            </a:r>
            <a:r>
              <a:rPr lang="en-GB" sz="2200" dirty="0" err="1"/>
              <a:t>Remala</a:t>
            </a:r>
            <a:endParaRPr lang="en-GB" sz="2200" dirty="0"/>
          </a:p>
          <a:p>
            <a:pPr lvl="1"/>
            <a:r>
              <a:rPr lang="en-GB" sz="2200" dirty="0" err="1"/>
              <a:t>Shreeya</a:t>
            </a:r>
            <a:r>
              <a:rPr lang="en-GB" sz="2200" dirty="0"/>
              <a:t> </a:t>
            </a:r>
            <a:r>
              <a:rPr lang="en-GB" sz="2200" dirty="0" err="1"/>
              <a:t>Thatipalli</a:t>
            </a:r>
            <a:endParaRPr lang="en-GB" sz="2200" dirty="0"/>
          </a:p>
          <a:p>
            <a:r>
              <a:rPr lang="en-GB" sz="2200" dirty="0"/>
              <a:t>Crawler, Processor &amp; Class Diagram</a:t>
            </a:r>
          </a:p>
          <a:p>
            <a:pPr lvl="1"/>
            <a:r>
              <a:rPr lang="en-GB" sz="2200" dirty="0"/>
              <a:t>Nikhilesh Amarnath</a:t>
            </a:r>
          </a:p>
          <a:p>
            <a:pPr lvl="1"/>
            <a:r>
              <a:rPr lang="en-GB" sz="2200" dirty="0"/>
              <a:t>Ramnath Subramanian</a:t>
            </a:r>
          </a:p>
          <a:p>
            <a:pPr lvl="1"/>
            <a:r>
              <a:rPr lang="en-GB" sz="2200" dirty="0"/>
              <a:t>Sukumar Varma</a:t>
            </a:r>
          </a:p>
          <a:p>
            <a:pPr lvl="1"/>
            <a:endParaRPr lang="en-GB" sz="2200" dirty="0"/>
          </a:p>
          <a:p>
            <a:pPr lvl="1"/>
            <a:endParaRPr lang="en-US" sz="2200" dirty="0"/>
          </a:p>
        </p:txBody>
      </p:sp>
    </p:spTree>
    <p:extLst>
      <p:ext uri="{BB962C8B-B14F-4D97-AF65-F5344CB8AC3E}">
        <p14:creationId xmlns:p14="http://schemas.microsoft.com/office/powerpoint/2010/main" val="3383265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1D7C6-753D-0D6D-3D4E-195EE9974C0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Class Diagram</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graphical user interface&#10;&#10;Description automatically generated">
            <a:extLst>
              <a:ext uri="{FF2B5EF4-FFF2-40B4-BE49-F238E27FC236}">
                <a16:creationId xmlns:a16="http://schemas.microsoft.com/office/drawing/2014/main" id="{DA98E134-357C-CA03-D1BE-6819C848DBE4}"/>
              </a:ext>
            </a:extLst>
          </p:cNvPr>
          <p:cNvPicPr>
            <a:picLocks noGrp="1" noChangeAspect="1"/>
          </p:cNvPicPr>
          <p:nvPr>
            <p:ph idx="1"/>
          </p:nvPr>
        </p:nvPicPr>
        <p:blipFill>
          <a:blip r:embed="rId2"/>
          <a:stretch>
            <a:fillRect/>
          </a:stretch>
        </p:blipFill>
        <p:spPr>
          <a:xfrm>
            <a:off x="3351962" y="1476357"/>
            <a:ext cx="8516950" cy="4577858"/>
          </a:xfrm>
          <a:prstGeom prst="rect">
            <a:avLst/>
          </a:prstGeom>
        </p:spPr>
      </p:pic>
    </p:spTree>
    <p:extLst>
      <p:ext uri="{BB962C8B-B14F-4D97-AF65-F5344CB8AC3E}">
        <p14:creationId xmlns:p14="http://schemas.microsoft.com/office/powerpoint/2010/main" val="278515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185A4-A49B-A08F-9692-DB51E8375EC7}"/>
              </a:ext>
            </a:extLst>
          </p:cNvPr>
          <p:cNvSpPr>
            <a:spLocks noGrp="1"/>
          </p:cNvSpPr>
          <p:nvPr>
            <p:ph type="title"/>
          </p:nvPr>
        </p:nvSpPr>
        <p:spPr>
          <a:xfrm>
            <a:off x="630936" y="502920"/>
            <a:ext cx="3419856" cy="1463040"/>
          </a:xfrm>
        </p:spPr>
        <p:txBody>
          <a:bodyPr anchor="ctr">
            <a:normAutofit/>
          </a:bodyPr>
          <a:lstStyle/>
          <a:p>
            <a:r>
              <a:rPr lang="en-US" sz="4800" dirty="0"/>
              <a:t>Web Page</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740E882-6705-D0E4-9E84-674DCE99DF69}"/>
              </a:ext>
            </a:extLst>
          </p:cNvPr>
          <p:cNvPicPr>
            <a:picLocks noChangeAspect="1"/>
          </p:cNvPicPr>
          <p:nvPr/>
        </p:nvPicPr>
        <p:blipFill>
          <a:blip r:embed="rId2"/>
          <a:stretch>
            <a:fillRect/>
          </a:stretch>
        </p:blipFill>
        <p:spPr>
          <a:xfrm>
            <a:off x="447675" y="2371724"/>
            <a:ext cx="10840212" cy="4124325"/>
          </a:xfrm>
          <a:prstGeom prst="rect">
            <a:avLst/>
          </a:prstGeom>
        </p:spPr>
      </p:pic>
      <p:pic>
        <p:nvPicPr>
          <p:cNvPr id="18" name="Content Placeholder 17">
            <a:extLst>
              <a:ext uri="{FF2B5EF4-FFF2-40B4-BE49-F238E27FC236}">
                <a16:creationId xmlns:a16="http://schemas.microsoft.com/office/drawing/2014/main" id="{1E3D3489-7A46-B94A-FC36-981DFF178AE9}"/>
              </a:ext>
            </a:extLst>
          </p:cNvPr>
          <p:cNvPicPr>
            <a:picLocks noGrp="1" noChangeAspect="1"/>
          </p:cNvPicPr>
          <p:nvPr>
            <p:ph idx="1"/>
          </p:nvPr>
        </p:nvPicPr>
        <p:blipFill>
          <a:blip r:embed="rId3"/>
          <a:stretch>
            <a:fillRect/>
          </a:stretch>
        </p:blipFill>
        <p:spPr>
          <a:xfrm>
            <a:off x="4681728" y="80477"/>
            <a:ext cx="6824472" cy="2291247"/>
          </a:xfrm>
          <a:prstGeom prst="rect">
            <a:avLst/>
          </a:prstGeom>
        </p:spPr>
      </p:pic>
    </p:spTree>
    <p:extLst>
      <p:ext uri="{BB962C8B-B14F-4D97-AF65-F5344CB8AC3E}">
        <p14:creationId xmlns:p14="http://schemas.microsoft.com/office/powerpoint/2010/main" val="3717410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5579E-C127-DE66-8F6B-75EEB1484AF8}"/>
              </a:ext>
            </a:extLst>
          </p:cNvPr>
          <p:cNvSpPr>
            <a:spLocks noGrp="1"/>
          </p:cNvSpPr>
          <p:nvPr>
            <p:ph type="ctrTitle"/>
          </p:nvPr>
        </p:nvSpPr>
        <p:spPr>
          <a:xfrm>
            <a:off x="838199" y="1093788"/>
            <a:ext cx="10506455" cy="2967208"/>
          </a:xfrm>
        </p:spPr>
        <p:txBody>
          <a:bodyPr>
            <a:normAutofit/>
          </a:bodyPr>
          <a:lstStyle/>
          <a:p>
            <a:pPr algn="l"/>
            <a:r>
              <a:rPr lang="en-US" sz="8000" dirty="0"/>
              <a:t>		    Thank You</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09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C3459-795D-DA19-040C-2898C3A7DE0D}"/>
              </a:ext>
            </a:extLst>
          </p:cNvPr>
          <p:cNvSpPr>
            <a:spLocks noGrp="1"/>
          </p:cNvSpPr>
          <p:nvPr>
            <p:ph type="title"/>
          </p:nvPr>
        </p:nvSpPr>
        <p:spPr>
          <a:xfrm>
            <a:off x="838200" y="336844"/>
            <a:ext cx="10515600" cy="1325563"/>
          </a:xfrm>
        </p:spPr>
        <p:txBody>
          <a:bodyPr>
            <a:normAutofit/>
          </a:bodyPr>
          <a:lstStyle/>
          <a:p>
            <a:r>
              <a:rPr lang="en-US" sz="5400" dirty="0"/>
              <a:t>Introduction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B22605-207C-F096-9F60-39B67DFDD9BC}"/>
              </a:ext>
            </a:extLst>
          </p:cNvPr>
          <p:cNvSpPr>
            <a:spLocks noGrp="1"/>
          </p:cNvSpPr>
          <p:nvPr>
            <p:ph idx="1"/>
          </p:nvPr>
        </p:nvSpPr>
        <p:spPr>
          <a:xfrm>
            <a:off x="838200" y="1929384"/>
            <a:ext cx="10515600" cy="4251960"/>
          </a:xfrm>
        </p:spPr>
        <p:txBody>
          <a:bodyPr>
            <a:normAutofit/>
          </a:bodyPr>
          <a:lstStyle/>
          <a:p>
            <a:pPr algn="just"/>
            <a:r>
              <a:rPr lang="en-US" sz="2200" dirty="0">
                <a:effectLst/>
                <a:ea typeface="Calibri" panose="020F0502020204030204" pitchFamily="34" charset="0"/>
                <a:cs typeface="Times New Roman" panose="02020603050405020304" pitchFamily="18" charset="0"/>
              </a:rPr>
              <a:t>Search Engine is a web search engine where user can search for any keyword and get the results. </a:t>
            </a:r>
          </a:p>
          <a:p>
            <a:pPr algn="just"/>
            <a:r>
              <a:rPr lang="en-US" sz="2200" dirty="0">
                <a:effectLst/>
                <a:ea typeface="Calibri" panose="020F0502020204030204" pitchFamily="34" charset="0"/>
                <a:cs typeface="Times New Roman" panose="02020603050405020304" pitchFamily="18" charset="0"/>
              </a:rPr>
              <a:t>Based on the keyword entered by the users, the search engine displays the relevant results. The results include the URLs which will redirect to the appropriate webpage.</a:t>
            </a:r>
          </a:p>
          <a:p>
            <a:pPr algn="just"/>
            <a:r>
              <a:rPr lang="en-US" sz="2200" dirty="0">
                <a:effectLst/>
                <a:ea typeface="Calibri" panose="020F0502020204030204" pitchFamily="34" charset="0"/>
                <a:cs typeface="Times New Roman" panose="02020603050405020304" pitchFamily="18" charset="0"/>
              </a:rPr>
              <a:t> A small description of the webpage will also be shown below the URL, which will help users to determine the right URL.</a:t>
            </a:r>
          </a:p>
          <a:p>
            <a:pPr algn="just"/>
            <a:r>
              <a:rPr lang="en-US" sz="2200" dirty="0">
                <a:effectLst/>
                <a:ea typeface="Calibri" panose="020F0502020204030204" pitchFamily="34" charset="0"/>
                <a:cs typeface="Times New Roman" panose="02020603050405020304" pitchFamily="18" charset="0"/>
              </a:rPr>
              <a:t> The URLs to be displayed will be ranked and will be shown in the ranked order, and the results will be displayed in multiple pages using pagination functionality.</a:t>
            </a:r>
            <a:endParaRPr lang="en-US" sz="2200" dirty="0"/>
          </a:p>
          <a:p>
            <a:pPr lvl="1"/>
            <a:endParaRPr lang="en-GB" sz="2200" dirty="0"/>
          </a:p>
          <a:p>
            <a:pPr lvl="1"/>
            <a:endParaRPr lang="en-US" sz="2200" dirty="0"/>
          </a:p>
        </p:txBody>
      </p:sp>
    </p:spTree>
    <p:extLst>
      <p:ext uri="{BB962C8B-B14F-4D97-AF65-F5344CB8AC3E}">
        <p14:creationId xmlns:p14="http://schemas.microsoft.com/office/powerpoint/2010/main" val="421237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38DAED-F844-7E6E-BDA4-263696EBDA24}"/>
              </a:ext>
            </a:extLst>
          </p:cNvPr>
          <p:cNvSpPr>
            <a:spLocks noGrp="1"/>
          </p:cNvSpPr>
          <p:nvPr>
            <p:ph type="title"/>
          </p:nvPr>
        </p:nvSpPr>
        <p:spPr>
          <a:xfrm>
            <a:off x="594360" y="637125"/>
            <a:ext cx="3802276" cy="5256371"/>
          </a:xfrm>
        </p:spPr>
        <p:txBody>
          <a:bodyPr>
            <a:normAutofit/>
          </a:bodyPr>
          <a:lstStyle/>
          <a:p>
            <a:r>
              <a:rPr lang="en-US" sz="4800">
                <a:solidFill>
                  <a:schemeClr val="bg1"/>
                </a:solidFill>
              </a:rPr>
              <a:t>Tools Used</a:t>
            </a:r>
          </a:p>
        </p:txBody>
      </p:sp>
      <p:graphicFrame>
        <p:nvGraphicFramePr>
          <p:cNvPr id="5" name="Content Placeholder 2">
            <a:extLst>
              <a:ext uri="{FF2B5EF4-FFF2-40B4-BE49-F238E27FC236}">
                <a16:creationId xmlns:a16="http://schemas.microsoft.com/office/drawing/2014/main" id="{221B9834-57C3-695D-B64F-B03B3467D03C}"/>
              </a:ext>
            </a:extLst>
          </p:cNvPr>
          <p:cNvGraphicFramePr>
            <a:graphicFrameLocks noGrp="1"/>
          </p:cNvGraphicFramePr>
          <p:nvPr>
            <p:ph idx="1"/>
            <p:extLst>
              <p:ext uri="{D42A27DB-BD31-4B8C-83A1-F6EECF244321}">
                <p14:modId xmlns:p14="http://schemas.microsoft.com/office/powerpoint/2010/main" val="72577767"/>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80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C3459-795D-DA19-040C-2898C3A7DE0D}"/>
              </a:ext>
            </a:extLst>
          </p:cNvPr>
          <p:cNvSpPr>
            <a:spLocks noGrp="1"/>
          </p:cNvSpPr>
          <p:nvPr>
            <p:ph type="title"/>
          </p:nvPr>
        </p:nvSpPr>
        <p:spPr>
          <a:xfrm>
            <a:off x="838200" y="336844"/>
            <a:ext cx="10515600" cy="1325563"/>
          </a:xfrm>
        </p:spPr>
        <p:txBody>
          <a:bodyPr>
            <a:normAutofit/>
          </a:bodyPr>
          <a:lstStyle/>
          <a:p>
            <a:r>
              <a:rPr lang="en-US" sz="5400" dirty="0"/>
              <a:t>Functional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B22605-207C-F096-9F60-39B67DFDD9BC}"/>
              </a:ext>
            </a:extLst>
          </p:cNvPr>
          <p:cNvSpPr>
            <a:spLocks noGrp="1"/>
          </p:cNvSpPr>
          <p:nvPr>
            <p:ph idx="1"/>
          </p:nvPr>
        </p:nvSpPr>
        <p:spPr>
          <a:xfrm>
            <a:off x="838200" y="1929384"/>
            <a:ext cx="10515600" cy="4251960"/>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Calibri" panose="020F0502020204030204" pitchFamily="34" charset="0"/>
              </a:rPr>
              <a:t>Search Functionality</a:t>
            </a:r>
            <a:r>
              <a:rPr lang="en-US" sz="2200" dirty="0">
                <a:effectLst/>
                <a:latin typeface="Calibri" panose="020F0502020204030204" pitchFamily="34" charset="0"/>
                <a:ea typeface="Calibri" panose="020F0502020204030204" pitchFamily="34" charset="0"/>
                <a:cs typeface="Calibri" panose="020F0502020204030204" pitchFamily="34" charset="0"/>
              </a:rPr>
              <a:t>: When the user searches for a keyword, the result will be fetched from the database and displayed to the user. The results must be accurate and quick. Users will be shown the URL and a short description about the webpage.</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Calibri" panose="020F0502020204030204" pitchFamily="34" charset="0"/>
              </a:rPr>
              <a:t>Ranking</a:t>
            </a:r>
            <a:r>
              <a:rPr lang="en-US" sz="2200" dirty="0">
                <a:effectLst/>
                <a:latin typeface="Calibri" panose="020F0502020204030204" pitchFamily="34" charset="0"/>
                <a:ea typeface="Calibri" panose="020F0502020204030204" pitchFamily="34" charset="0"/>
                <a:cs typeface="Calibri" panose="020F0502020204030204" pitchFamily="34" charset="0"/>
              </a:rPr>
              <a:t>: The order in which the results will be shown is determined by the TF-IDF scores of the words searched in the displayed URL. The most relevant URLs will be shown first. This will help users to find the results quickly. This will be implemented in phase 2.</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Calibri" panose="020F0502020204030204" pitchFamily="34" charset="0"/>
              </a:rPr>
              <a:t>Pagination</a:t>
            </a:r>
            <a:r>
              <a:rPr lang="en-US" sz="2200" dirty="0">
                <a:effectLst/>
                <a:latin typeface="Calibri" panose="020F0502020204030204" pitchFamily="34" charset="0"/>
                <a:ea typeface="Calibri" panose="020F0502020204030204" pitchFamily="34" charset="0"/>
                <a:cs typeface="Calibri" panose="020F0502020204030204" pitchFamily="34" charset="0"/>
              </a:rPr>
              <a:t>: When there is a large result set, pagination will be implemented to show maximum of 10 results per page. User can navigate through the pages to find the appropriate link. For example, if there are 45 results, the results will be displayed in 5 pages. </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GB" sz="2200" dirty="0"/>
          </a:p>
          <a:p>
            <a:pPr lvl="1"/>
            <a:endParaRPr lang="en-US" sz="2200" dirty="0"/>
          </a:p>
        </p:txBody>
      </p:sp>
    </p:spTree>
    <p:extLst>
      <p:ext uri="{BB962C8B-B14F-4D97-AF65-F5344CB8AC3E}">
        <p14:creationId xmlns:p14="http://schemas.microsoft.com/office/powerpoint/2010/main" val="192797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C3459-795D-DA19-040C-2898C3A7DE0D}"/>
              </a:ext>
            </a:extLst>
          </p:cNvPr>
          <p:cNvSpPr>
            <a:spLocks noGrp="1"/>
          </p:cNvSpPr>
          <p:nvPr>
            <p:ph type="title"/>
          </p:nvPr>
        </p:nvSpPr>
        <p:spPr>
          <a:xfrm>
            <a:off x="838200" y="336844"/>
            <a:ext cx="10515600" cy="1325563"/>
          </a:xfrm>
        </p:spPr>
        <p:txBody>
          <a:bodyPr>
            <a:normAutofit/>
          </a:bodyPr>
          <a:lstStyle/>
          <a:p>
            <a:r>
              <a:rPr lang="en-US" sz="5400" dirty="0"/>
              <a:t>Functional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B22605-207C-F096-9F60-39B67DFDD9BC}"/>
              </a:ext>
            </a:extLst>
          </p:cNvPr>
          <p:cNvSpPr>
            <a:spLocks noGrp="1"/>
          </p:cNvSpPr>
          <p:nvPr>
            <p:ph idx="1"/>
          </p:nvPr>
        </p:nvSpPr>
        <p:spPr>
          <a:xfrm>
            <a:off x="838200" y="1929384"/>
            <a:ext cx="10515600" cy="4251960"/>
          </a:xfrm>
        </p:spPr>
        <p:txBody>
          <a:bodyPr>
            <a:normAutofit/>
          </a:bodyPr>
          <a:lstStyle/>
          <a:p>
            <a:pPr marR="0" lvl="0">
              <a:lnSpc>
                <a:spcPct val="107000"/>
              </a:lnSpc>
              <a:spcBef>
                <a:spcPts val="0"/>
              </a:spcBef>
              <a:spcAft>
                <a:spcPts val="0"/>
              </a:spcAft>
              <a:buFont typeface="Wingdings" panose="05000000000000000000" pitchFamily="2" charset="2"/>
              <a:buChar char="Ø"/>
            </a:pPr>
            <a:r>
              <a:rPr lang="en-US" sz="2200" b="1" dirty="0">
                <a:effectLst/>
                <a:latin typeface="Calibri" panose="020F0502020204030204" pitchFamily="34" charset="0"/>
                <a:ea typeface="Calibri" panose="020F0502020204030204" pitchFamily="34" charset="0"/>
                <a:cs typeface="Times New Roman" panose="02020603050405020304" pitchFamily="18" charset="0"/>
              </a:rPr>
              <a:t>Auto-suggestion</a:t>
            </a:r>
            <a:r>
              <a:rPr lang="en-US" sz="2200" dirty="0">
                <a:effectLst/>
                <a:latin typeface="Calibri" panose="020F0502020204030204" pitchFamily="34" charset="0"/>
                <a:ea typeface="Calibri" panose="020F0502020204030204" pitchFamily="34" charset="0"/>
                <a:cs typeface="Times New Roman" panose="02020603050405020304" pitchFamily="18" charset="0"/>
              </a:rPr>
              <a:t>: When user starts typing in the search box, the user will be suggested a with a set of words based on the input characters. For example, if user types ‘ins’, then the user will be suggested with words like instructors, instate tuition etc.</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Filtering</a:t>
            </a:r>
            <a:r>
              <a:rPr lang="en-US" sz="2200" dirty="0">
                <a:effectLst/>
                <a:latin typeface="Calibri" panose="020F0502020204030204" pitchFamily="34" charset="0"/>
                <a:ea typeface="Calibri" panose="020F0502020204030204" pitchFamily="34" charset="0"/>
                <a:cs typeface="Times New Roman" panose="02020603050405020304" pitchFamily="18" charset="0"/>
              </a:rPr>
              <a:t>: Generic words should be eliminated from the user input. Only the keywords should be considered for the search. For example: ‘The Professors’, in this input query, ‘The’ should be eliminated and only the ‘Professors’ should be considered as the keyword. </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Error 404</a:t>
            </a:r>
            <a:r>
              <a:rPr lang="en-US" sz="2200" dirty="0">
                <a:effectLst/>
                <a:latin typeface="Calibri" panose="020F0502020204030204" pitchFamily="34" charset="0"/>
                <a:ea typeface="Calibri" panose="020F0502020204030204" pitchFamily="34" charset="0"/>
                <a:cs typeface="Times New Roman" panose="02020603050405020304" pitchFamily="18" charset="0"/>
              </a:rPr>
              <a:t>: When user enters an unknown keyword for the search engine, the search engine displays the Error 404 page. </a:t>
            </a:r>
            <a:endParaRPr lang="en-GB" sz="2200" dirty="0"/>
          </a:p>
          <a:p>
            <a:pPr lvl="1"/>
            <a:endParaRPr lang="en-US" sz="2200" dirty="0"/>
          </a:p>
        </p:txBody>
      </p:sp>
    </p:spTree>
    <p:extLst>
      <p:ext uri="{BB962C8B-B14F-4D97-AF65-F5344CB8AC3E}">
        <p14:creationId xmlns:p14="http://schemas.microsoft.com/office/powerpoint/2010/main" val="81632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7C3459-795D-DA19-040C-2898C3A7DE0D}"/>
              </a:ext>
            </a:extLst>
          </p:cNvPr>
          <p:cNvSpPr>
            <a:spLocks noGrp="1"/>
          </p:cNvSpPr>
          <p:nvPr>
            <p:ph type="title"/>
          </p:nvPr>
        </p:nvSpPr>
        <p:spPr>
          <a:xfrm>
            <a:off x="838200" y="336844"/>
            <a:ext cx="10515600" cy="1325563"/>
          </a:xfrm>
        </p:spPr>
        <p:txBody>
          <a:bodyPr>
            <a:normAutofit/>
          </a:bodyPr>
          <a:lstStyle/>
          <a:p>
            <a:r>
              <a:rPr lang="en-US" sz="5400" dirty="0"/>
              <a:t>Non-Functional 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8B22605-207C-F096-9F60-39B67DFDD9BC}"/>
              </a:ext>
            </a:extLst>
          </p:cNvPr>
          <p:cNvSpPr>
            <a:spLocks noGrp="1"/>
          </p:cNvSpPr>
          <p:nvPr>
            <p:ph idx="1"/>
          </p:nvPr>
        </p:nvSpPr>
        <p:spPr>
          <a:xfrm>
            <a:off x="838200" y="1929384"/>
            <a:ext cx="10515600" cy="4251960"/>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Friendly User Interface:</a:t>
            </a:r>
            <a:r>
              <a:rPr lang="en-US" sz="2200" dirty="0">
                <a:effectLst/>
                <a:latin typeface="Calibri" panose="020F0502020204030204" pitchFamily="34" charset="0"/>
                <a:ea typeface="Calibri" panose="020F0502020204030204" pitchFamily="34" charset="0"/>
                <a:cs typeface="Times New Roman" panose="02020603050405020304" pitchFamily="18" charset="0"/>
              </a:rPr>
              <a:t> Interface will be easier for the users to understand and navigate which includes features like, pagination, suggesting relevant search results and adding more options such as support for multiple keyword search and ignoring spelling mistakes.</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Reliability and Speed:</a:t>
            </a:r>
            <a:r>
              <a:rPr lang="en-US" sz="2200" dirty="0">
                <a:effectLst/>
                <a:latin typeface="Calibri" panose="020F0502020204030204" pitchFamily="34" charset="0"/>
                <a:ea typeface="Calibri" panose="020F0502020204030204" pitchFamily="34" charset="0"/>
                <a:cs typeface="Times New Roman" panose="02020603050405020304" pitchFamily="18" charset="0"/>
              </a:rPr>
              <a:t> Search results should be more accurate and should be returned quickly. Code must be optimized accordingly.</a:t>
            </a:r>
          </a:p>
          <a:p>
            <a:pPr marL="342900" marR="0" lvl="0" indent="-342900">
              <a:lnSpc>
                <a:spcPct val="107000"/>
              </a:lnSpc>
              <a:spcBef>
                <a:spcPts val="0"/>
              </a:spcBef>
              <a:spcAft>
                <a:spcPts val="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Extensive Search: </a:t>
            </a:r>
            <a:r>
              <a:rPr lang="en-US" sz="2200" dirty="0">
                <a:effectLst/>
                <a:latin typeface="Calibri" panose="020F0502020204030204" pitchFamily="34" charset="0"/>
                <a:ea typeface="Calibri" panose="020F0502020204030204" pitchFamily="34" charset="0"/>
                <a:cs typeface="Times New Roman" panose="02020603050405020304" pitchFamily="18" charset="0"/>
              </a:rPr>
              <a:t>More URLs must be added to the database by using Crawler, so that users will have access to more search results.</a:t>
            </a:r>
          </a:p>
          <a:p>
            <a:pPr marL="342900" marR="0" lvl="0" indent="-342900">
              <a:lnSpc>
                <a:spcPct val="107000"/>
              </a:lnSpc>
              <a:spcBef>
                <a:spcPts val="0"/>
              </a:spcBef>
              <a:spcAft>
                <a:spcPts val="800"/>
              </a:spcAft>
              <a:buFont typeface="Wingdings" panose="05000000000000000000" pitchFamily="2" charset="2"/>
              <a:buChar char=""/>
            </a:pPr>
            <a:r>
              <a:rPr lang="en-US" sz="2200" b="1" dirty="0">
                <a:effectLst/>
                <a:latin typeface="Calibri" panose="020F0502020204030204" pitchFamily="34" charset="0"/>
                <a:ea typeface="Calibri" panose="020F0502020204030204" pitchFamily="34" charset="0"/>
                <a:cs typeface="Times New Roman" panose="02020603050405020304" pitchFamily="18" charset="0"/>
              </a:rPr>
              <a:t>User Experience:</a:t>
            </a:r>
            <a:r>
              <a:rPr lang="en-US" sz="2200" dirty="0">
                <a:effectLst/>
                <a:latin typeface="Calibri" panose="020F0502020204030204" pitchFamily="34" charset="0"/>
                <a:ea typeface="Calibri" panose="020F0502020204030204" pitchFamily="34" charset="0"/>
                <a:cs typeface="Times New Roman" panose="02020603050405020304" pitchFamily="18" charset="0"/>
              </a:rPr>
              <a:t> Users should be able to access the search functionality from any page. A short should be given below every link to give users a small glimpse of the webpage.</a:t>
            </a:r>
          </a:p>
          <a:p>
            <a:pPr marL="457200" lvl="1" indent="0">
              <a:buNone/>
            </a:pPr>
            <a:endParaRPr lang="en-US" sz="2200" dirty="0"/>
          </a:p>
        </p:txBody>
      </p:sp>
    </p:spTree>
    <p:extLst>
      <p:ext uri="{BB962C8B-B14F-4D97-AF65-F5344CB8AC3E}">
        <p14:creationId xmlns:p14="http://schemas.microsoft.com/office/powerpoint/2010/main" val="92492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C85579E-C127-DE66-8F6B-75EEB1484AF8}"/>
              </a:ext>
            </a:extLst>
          </p:cNvPr>
          <p:cNvSpPr>
            <a:spLocks noGrp="1"/>
          </p:cNvSpPr>
          <p:nvPr>
            <p:ph type="ctrTitle"/>
          </p:nvPr>
        </p:nvSpPr>
        <p:spPr>
          <a:xfrm>
            <a:off x="838199" y="1093788"/>
            <a:ext cx="10506455" cy="2967208"/>
          </a:xfrm>
        </p:spPr>
        <p:txBody>
          <a:bodyPr>
            <a:normAutofit fontScale="90000"/>
          </a:bodyPr>
          <a:lstStyle/>
          <a:p>
            <a:pPr algn="l"/>
            <a:r>
              <a:rPr lang="en-US" sz="8000" dirty="0"/>
              <a:t>			</a:t>
            </a:r>
            <a:br>
              <a:rPr lang="en-US" sz="8000" dirty="0"/>
            </a:br>
            <a:r>
              <a:rPr lang="en-US" sz="8000" dirty="0"/>
              <a:t>	    </a:t>
            </a:r>
            <a:br>
              <a:rPr lang="en-US" sz="8000" dirty="0"/>
            </a:br>
            <a:r>
              <a:rPr lang="en-US" sz="8000" dirty="0"/>
              <a:t>		 The	Big Picture</a:t>
            </a:r>
          </a:p>
        </p:txBody>
      </p:sp>
      <p:sp>
        <p:nvSpPr>
          <p:cNvPr id="9" name="Rectangle 8">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688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DA9B-85BD-E173-CE1F-0A59B97F9EAE}"/>
              </a:ext>
            </a:extLst>
          </p:cNvPr>
          <p:cNvSpPr>
            <a:spLocks noGrp="1"/>
          </p:cNvSpPr>
          <p:nvPr>
            <p:ph type="title"/>
          </p:nvPr>
        </p:nvSpPr>
        <p:spPr>
          <a:xfrm>
            <a:off x="7619" y="0"/>
            <a:ext cx="45719" cy="118485"/>
          </a:xfrm>
        </p:spPr>
        <p:txBody>
          <a:bodyPr vert="horz" lIns="91440" tIns="45720" rIns="91440" bIns="45720" rtlCol="0" anchor="b">
            <a:normAutofit fontScale="90000"/>
          </a:bodyPr>
          <a:lstStyle/>
          <a:p>
            <a:endParaRPr lang="en-US" sz="5400" kern="1200" dirty="0">
              <a:solidFill>
                <a:schemeClr val="tx1"/>
              </a:solidFill>
              <a:latin typeface="+mj-lt"/>
              <a:ea typeface="+mj-ea"/>
              <a:cs typeface="+mj-cs"/>
            </a:endParaRPr>
          </a:p>
        </p:txBody>
      </p:sp>
      <p:pic>
        <p:nvPicPr>
          <p:cNvPr id="5" name="Content Placeholder 4">
            <a:extLst>
              <a:ext uri="{FF2B5EF4-FFF2-40B4-BE49-F238E27FC236}">
                <a16:creationId xmlns:a16="http://schemas.microsoft.com/office/drawing/2014/main" id="{754C62AE-E075-995A-3512-825FBBDD040F}"/>
              </a:ext>
            </a:extLst>
          </p:cNvPr>
          <p:cNvPicPr>
            <a:picLocks noGrp="1" noChangeAspect="1"/>
          </p:cNvPicPr>
          <p:nvPr>
            <p:ph idx="1"/>
          </p:nvPr>
        </p:nvPicPr>
        <p:blipFill>
          <a:blip r:embed="rId2"/>
          <a:stretch>
            <a:fillRect/>
          </a:stretch>
        </p:blipFill>
        <p:spPr>
          <a:xfrm>
            <a:off x="142875" y="291091"/>
            <a:ext cx="11620500" cy="6275820"/>
          </a:xfrm>
          <a:prstGeom prst="rect">
            <a:avLst/>
          </a:prstGeom>
        </p:spPr>
      </p:pic>
    </p:spTree>
    <p:extLst>
      <p:ext uri="{BB962C8B-B14F-4D97-AF65-F5344CB8AC3E}">
        <p14:creationId xmlns:p14="http://schemas.microsoft.com/office/powerpoint/2010/main" val="772232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2510</TotalTime>
  <Words>727</Words>
  <Application>Microsoft Office PowerPoint</Application>
  <PresentationFormat>Widescreen</PresentationFormat>
  <Paragraphs>63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CS 6359 UTD Search Engine</vt:lpstr>
      <vt:lpstr>Team Members</vt:lpstr>
      <vt:lpstr>Introduction</vt:lpstr>
      <vt:lpstr>Tools Used</vt:lpstr>
      <vt:lpstr>Functional Requirements</vt:lpstr>
      <vt:lpstr>Functional Requirements</vt:lpstr>
      <vt:lpstr>Non-Functional Requirements</vt:lpstr>
      <vt:lpstr>             The Big Picture</vt:lpstr>
      <vt:lpstr>PowerPoint Presentation</vt:lpstr>
      <vt:lpstr>Crawler</vt:lpstr>
      <vt:lpstr>Crawler</vt:lpstr>
      <vt:lpstr>Processor</vt:lpstr>
      <vt:lpstr>Processor – Input</vt:lpstr>
      <vt:lpstr>Processor - Output</vt:lpstr>
      <vt:lpstr>UI – Search Page</vt:lpstr>
      <vt:lpstr>UML Diagrams</vt:lpstr>
      <vt:lpstr>Use Case Diagram</vt:lpstr>
      <vt:lpstr>Sequence Diagram – Crawler/Processor</vt:lpstr>
      <vt:lpstr>Sequence Diagram – User</vt:lpstr>
      <vt:lpstr>Class Diagram</vt:lpstr>
      <vt:lpstr>Web Page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Interim Project 1 UTD Search Engine</dc:title>
  <dc:creator>Varma, Sukumar</dc:creator>
  <cp:lastModifiedBy>Amarnath, Nikhilesh</cp:lastModifiedBy>
  <cp:revision>12</cp:revision>
  <dcterms:created xsi:type="dcterms:W3CDTF">2022-06-15T01:39:29Z</dcterms:created>
  <dcterms:modified xsi:type="dcterms:W3CDTF">2022-07-14T04:30:14Z</dcterms:modified>
</cp:coreProperties>
</file>