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0" r:id="rId2"/>
  </p:sldMasterIdLst>
  <p:notesMasterIdLst>
    <p:notesMasterId r:id="rId11"/>
  </p:notesMasterIdLst>
  <p:sldIdLst>
    <p:sldId id="317" r:id="rId3"/>
    <p:sldId id="257" r:id="rId4"/>
    <p:sldId id="261" r:id="rId5"/>
    <p:sldId id="264" r:id="rId6"/>
    <p:sldId id="318" r:id="rId7"/>
    <p:sldId id="321" r:id="rId8"/>
    <p:sldId id="320" r:id="rId9"/>
    <p:sldId id="322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Karla" pitchFamily="2" charset="0"/>
      <p:regular r:id="rId13"/>
      <p:bold r:id="rId14"/>
    </p:embeddedFont>
    <p:embeddedFont>
      <p:font typeface="Lora" pitchFamily="2" charset="0"/>
      <p:regular r:id="rId15"/>
      <p:bold r:id="rId16"/>
      <p:italic r:id="rId17"/>
      <p:boldItalic r:id="rId18"/>
    </p:embeddedFon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53" userDrawn="1">
          <p15:clr>
            <a:srgbClr val="9AA0A6"/>
          </p15:clr>
        </p15:guide>
        <p15:guide id="2" pos="288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5"/>
  </p:normalViewPr>
  <p:slideViewPr>
    <p:cSldViewPr snapToGrid="0" showGuides="1">
      <p:cViewPr>
        <p:scale>
          <a:sx n="102" d="100"/>
          <a:sy n="102" d="100"/>
        </p:scale>
        <p:origin x="898" y="91"/>
      </p:cViewPr>
      <p:guideLst>
        <p:guide orient="horz" pos="1553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4959418b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4959418b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3a2d3abcf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3a2d3abcf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>
          <a:extLst>
            <a:ext uri="{FF2B5EF4-FFF2-40B4-BE49-F238E27FC236}">
              <a16:creationId xmlns:a16="http://schemas.microsoft.com/office/drawing/2014/main" id="{24319C91-4B1A-9B69-B323-450531E5D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3a2d3abcf_1_278:notes">
            <a:extLst>
              <a:ext uri="{FF2B5EF4-FFF2-40B4-BE49-F238E27FC236}">
                <a16:creationId xmlns:a16="http://schemas.microsoft.com/office/drawing/2014/main" id="{2057DB22-7E78-9A3E-D1DC-D7190DE74E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3a2d3abcf_1_278:notes">
            <a:extLst>
              <a:ext uri="{FF2B5EF4-FFF2-40B4-BE49-F238E27FC236}">
                <a16:creationId xmlns:a16="http://schemas.microsoft.com/office/drawing/2014/main" id="{687262CD-F9C9-C58B-6FD7-F995D32F3D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40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>
          <a:extLst>
            <a:ext uri="{FF2B5EF4-FFF2-40B4-BE49-F238E27FC236}">
              <a16:creationId xmlns:a16="http://schemas.microsoft.com/office/drawing/2014/main" id="{5E0E4801-2D8D-2F54-778A-86F2105B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3a2d3abcf_1_278:notes">
            <a:extLst>
              <a:ext uri="{FF2B5EF4-FFF2-40B4-BE49-F238E27FC236}">
                <a16:creationId xmlns:a16="http://schemas.microsoft.com/office/drawing/2014/main" id="{0DBB5D0C-CA55-49BD-B371-FBEF99CAF3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3a2d3abcf_1_278:notes">
            <a:extLst>
              <a:ext uri="{FF2B5EF4-FFF2-40B4-BE49-F238E27FC236}">
                <a16:creationId xmlns:a16="http://schemas.microsoft.com/office/drawing/2014/main" id="{AB51F391-0CE8-4288-06D8-6945AAE844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96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>
          <a:extLst>
            <a:ext uri="{FF2B5EF4-FFF2-40B4-BE49-F238E27FC236}">
              <a16:creationId xmlns:a16="http://schemas.microsoft.com/office/drawing/2014/main" id="{21536D47-D647-968A-B985-ADFC9E89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3a2d3abcf_1_278:notes">
            <a:extLst>
              <a:ext uri="{FF2B5EF4-FFF2-40B4-BE49-F238E27FC236}">
                <a16:creationId xmlns:a16="http://schemas.microsoft.com/office/drawing/2014/main" id="{B7609DF9-2639-9CF3-451E-E86D156DA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3a2d3abcf_1_278:notes">
            <a:extLst>
              <a:ext uri="{FF2B5EF4-FFF2-40B4-BE49-F238E27FC236}">
                <a16:creationId xmlns:a16="http://schemas.microsoft.com/office/drawing/2014/main" id="{FEF775D8-464F-0DAE-03C2-AFEA5D074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3413" y="949175"/>
            <a:ext cx="5876100" cy="24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3223" y="3579650"/>
            <a:ext cx="2734800" cy="7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2037750" y="3076625"/>
            <a:ext cx="3257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2037750" y="1586050"/>
            <a:ext cx="57819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 b="1"/>
            </a:lvl9pPr>
          </a:lstStyle>
          <a:p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71778" y="4652332"/>
            <a:ext cx="362945" cy="260986"/>
          </a:xfrm>
          <a:custGeom>
            <a:avLst/>
            <a:gdLst/>
            <a:ahLst/>
            <a:cxnLst/>
            <a:rect l="l" t="t" r="r" b="b"/>
            <a:pathLst>
              <a:path w="15353" h="11040" extrusionOk="0">
                <a:moveTo>
                  <a:pt x="4069" y="1"/>
                </a:moveTo>
                <a:lnTo>
                  <a:pt x="976" y="4693"/>
                </a:lnTo>
                <a:cubicBezTo>
                  <a:pt x="380" y="5561"/>
                  <a:pt x="0" y="6483"/>
                  <a:pt x="0" y="7568"/>
                </a:cubicBezTo>
                <a:cubicBezTo>
                  <a:pt x="0" y="9738"/>
                  <a:pt x="1600" y="11013"/>
                  <a:pt x="3336" y="11013"/>
                </a:cubicBezTo>
                <a:cubicBezTo>
                  <a:pt x="5262" y="11013"/>
                  <a:pt x="6673" y="9575"/>
                  <a:pt x="6673" y="7568"/>
                </a:cubicBezTo>
                <a:cubicBezTo>
                  <a:pt x="6673" y="6456"/>
                  <a:pt x="6211" y="5398"/>
                  <a:pt x="5235" y="4747"/>
                </a:cubicBezTo>
                <a:lnTo>
                  <a:pt x="7296" y="28"/>
                </a:lnTo>
                <a:lnTo>
                  <a:pt x="7296" y="1"/>
                </a:lnTo>
                <a:close/>
                <a:moveTo>
                  <a:pt x="12179" y="1"/>
                </a:moveTo>
                <a:lnTo>
                  <a:pt x="9087" y="4693"/>
                </a:lnTo>
                <a:cubicBezTo>
                  <a:pt x="8490" y="5561"/>
                  <a:pt x="8110" y="6483"/>
                  <a:pt x="8110" y="7568"/>
                </a:cubicBezTo>
                <a:cubicBezTo>
                  <a:pt x="8110" y="9738"/>
                  <a:pt x="9710" y="11040"/>
                  <a:pt x="11419" y="11040"/>
                </a:cubicBezTo>
                <a:cubicBezTo>
                  <a:pt x="13372" y="11040"/>
                  <a:pt x="14783" y="9575"/>
                  <a:pt x="14783" y="7568"/>
                </a:cubicBezTo>
                <a:cubicBezTo>
                  <a:pt x="14783" y="6456"/>
                  <a:pt x="14321" y="5398"/>
                  <a:pt x="13291" y="4720"/>
                </a:cubicBezTo>
                <a:lnTo>
                  <a:pt x="153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8430725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2357240" y="2308050"/>
            <a:ext cx="33615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 idx="2" hasCustomPrompt="1"/>
          </p:nvPr>
        </p:nvSpPr>
        <p:spPr>
          <a:xfrm>
            <a:off x="6283375" y="2202301"/>
            <a:ext cx="13593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1"/>
          </p:nvPr>
        </p:nvSpPr>
        <p:spPr>
          <a:xfrm>
            <a:off x="2992340" y="3033024"/>
            <a:ext cx="27264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8430725" y="0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4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6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27" name="Google Shape;127;p1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28" name="Google Shape;128;p1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29" name="Google Shape;129;p1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3" name="Google Shape;133;p1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1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1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1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1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8" name="Google Shape;138;p1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39" name="Google Shape;139;p1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1"/>
          </p:nvPr>
        </p:nvSpPr>
        <p:spPr>
          <a:xfrm>
            <a:off x="1466898" y="3534375"/>
            <a:ext cx="25125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2"/>
          </p:nvPr>
        </p:nvSpPr>
        <p:spPr>
          <a:xfrm>
            <a:off x="1466995" y="3927296"/>
            <a:ext cx="25125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3"/>
          </p:nvPr>
        </p:nvSpPr>
        <p:spPr>
          <a:xfrm>
            <a:off x="5037898" y="3534375"/>
            <a:ext cx="25125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4"/>
          </p:nvPr>
        </p:nvSpPr>
        <p:spPr>
          <a:xfrm>
            <a:off x="5037995" y="3927296"/>
            <a:ext cx="25125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4910675" y="0"/>
            <a:ext cx="4233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5854325" y="815750"/>
            <a:ext cx="2459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2"/>
          </p:nvPr>
        </p:nvSpPr>
        <p:spPr>
          <a:xfrm>
            <a:off x="5854325" y="1125125"/>
            <a:ext cx="24597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3"/>
          </p:nvPr>
        </p:nvSpPr>
        <p:spPr>
          <a:xfrm>
            <a:off x="5854325" y="2094363"/>
            <a:ext cx="2459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4"/>
          </p:nvPr>
        </p:nvSpPr>
        <p:spPr>
          <a:xfrm>
            <a:off x="5854325" y="2401867"/>
            <a:ext cx="24597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5"/>
          </p:nvPr>
        </p:nvSpPr>
        <p:spPr>
          <a:xfrm>
            <a:off x="5854325" y="3371100"/>
            <a:ext cx="2459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6"/>
          </p:nvPr>
        </p:nvSpPr>
        <p:spPr>
          <a:xfrm>
            <a:off x="5854325" y="3684150"/>
            <a:ext cx="24597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1076250" y="1833000"/>
            <a:ext cx="2758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59" name="Google Shape;159;p18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60" name="Google Shape;160;p18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18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" name="Google Shape;162;p18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" name="Google Shape;163;p18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4" name="Google Shape;164;p18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18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8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9" name="Google Shape;169;p18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70" name="Google Shape;170;p18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8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2" name="Google Shape;172;p1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1029900" y="3091347"/>
            <a:ext cx="1968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2"/>
          </p:nvPr>
        </p:nvSpPr>
        <p:spPr>
          <a:xfrm>
            <a:off x="1029900" y="3385554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3"/>
          </p:nvPr>
        </p:nvSpPr>
        <p:spPr>
          <a:xfrm>
            <a:off x="3594600" y="3091347"/>
            <a:ext cx="1968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4"/>
          </p:nvPr>
        </p:nvSpPr>
        <p:spPr>
          <a:xfrm>
            <a:off x="3594600" y="3385554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5"/>
          </p:nvPr>
        </p:nvSpPr>
        <p:spPr>
          <a:xfrm>
            <a:off x="6159300" y="3091347"/>
            <a:ext cx="1968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6"/>
          </p:nvPr>
        </p:nvSpPr>
        <p:spPr>
          <a:xfrm>
            <a:off x="6159300" y="3385554"/>
            <a:ext cx="196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title" hasCustomPrompt="1"/>
          </p:nvPr>
        </p:nvSpPr>
        <p:spPr>
          <a:xfrm>
            <a:off x="1634200" y="2166810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0" name="Google Shape;180;p18"/>
          <p:cNvSpPr txBox="1">
            <a:spLocks noGrp="1"/>
          </p:cNvSpPr>
          <p:nvPr>
            <p:ph type="title" idx="7" hasCustomPrompt="1"/>
          </p:nvPr>
        </p:nvSpPr>
        <p:spPr>
          <a:xfrm>
            <a:off x="4191900" y="2166810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1" name="Google Shape;181;p18"/>
          <p:cNvSpPr txBox="1">
            <a:spLocks noGrp="1"/>
          </p:cNvSpPr>
          <p:nvPr>
            <p:ph type="title" idx="8" hasCustomPrompt="1"/>
          </p:nvPr>
        </p:nvSpPr>
        <p:spPr>
          <a:xfrm>
            <a:off x="6763500" y="2166810"/>
            <a:ext cx="7602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 idx="9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9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85" name="Google Shape;185;p19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86" name="Google Shape;186;p19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87" name="Google Shape;187;p19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19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19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19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91" name="Google Shape;191;p19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19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9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9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19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6" name="Google Shape;196;p19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97" name="Google Shape;197;p19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9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9" name="Google Shape;199;p19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1"/>
          </p:nvPr>
        </p:nvSpPr>
        <p:spPr>
          <a:xfrm>
            <a:off x="1052406" y="2065788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2"/>
          </p:nvPr>
        </p:nvSpPr>
        <p:spPr>
          <a:xfrm>
            <a:off x="1052479" y="2354512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3"/>
          </p:nvPr>
        </p:nvSpPr>
        <p:spPr>
          <a:xfrm>
            <a:off x="3629100" y="2065788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4"/>
          </p:nvPr>
        </p:nvSpPr>
        <p:spPr>
          <a:xfrm>
            <a:off x="3629100" y="2354516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5"/>
          </p:nvPr>
        </p:nvSpPr>
        <p:spPr>
          <a:xfrm>
            <a:off x="6205794" y="2065788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6"/>
          </p:nvPr>
        </p:nvSpPr>
        <p:spPr>
          <a:xfrm>
            <a:off x="6205794" y="2354516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7"/>
          </p:nvPr>
        </p:nvSpPr>
        <p:spPr>
          <a:xfrm>
            <a:off x="1052406" y="3437584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8"/>
          </p:nvPr>
        </p:nvSpPr>
        <p:spPr>
          <a:xfrm>
            <a:off x="1052479" y="3731638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9"/>
          </p:nvPr>
        </p:nvSpPr>
        <p:spPr>
          <a:xfrm>
            <a:off x="3629100" y="3437571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13"/>
          </p:nvPr>
        </p:nvSpPr>
        <p:spPr>
          <a:xfrm>
            <a:off x="3629100" y="3731639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14"/>
          </p:nvPr>
        </p:nvSpPr>
        <p:spPr>
          <a:xfrm>
            <a:off x="6205794" y="3437571"/>
            <a:ext cx="1885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15"/>
          </p:nvPr>
        </p:nvSpPr>
        <p:spPr>
          <a:xfrm>
            <a:off x="6205794" y="3731639"/>
            <a:ext cx="1885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34800" y="452325"/>
            <a:ext cx="72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0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15" name="Google Shape;215;p20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16" name="Google Shape;216;p20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17" name="Google Shape;217;p20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20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20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20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21" name="Google Shape;221;p20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20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20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20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20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6" name="Google Shape;226;p20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27" name="Google Shape;227;p20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20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9" name="Google Shape;229;p20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subTitle" idx="1"/>
          </p:nvPr>
        </p:nvSpPr>
        <p:spPr>
          <a:xfrm>
            <a:off x="1848863" y="1713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2"/>
          </p:nvPr>
        </p:nvSpPr>
        <p:spPr>
          <a:xfrm>
            <a:off x="1848865" y="2017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3"/>
          </p:nvPr>
        </p:nvSpPr>
        <p:spPr>
          <a:xfrm>
            <a:off x="1848863" y="3237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4"/>
          </p:nvPr>
        </p:nvSpPr>
        <p:spPr>
          <a:xfrm>
            <a:off x="1848865" y="3541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5"/>
          </p:nvPr>
        </p:nvSpPr>
        <p:spPr>
          <a:xfrm>
            <a:off x="5877291" y="1713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6"/>
          </p:nvPr>
        </p:nvSpPr>
        <p:spPr>
          <a:xfrm>
            <a:off x="5877291" y="2017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7"/>
          </p:nvPr>
        </p:nvSpPr>
        <p:spPr>
          <a:xfrm>
            <a:off x="5877291" y="3237800"/>
            <a:ext cx="25464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8"/>
          </p:nvPr>
        </p:nvSpPr>
        <p:spPr>
          <a:xfrm>
            <a:off x="5877291" y="3541408"/>
            <a:ext cx="254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41" name="Google Shape;241;p21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42" name="Google Shape;242;p21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43" name="Google Shape;243;p21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21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5;p21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21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Google Shape;247;p21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21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21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21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21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2" name="Google Shape;252;p21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53" name="Google Shape;253;p21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21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" name="Google Shape;255;p21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ubTitle" idx="1"/>
          </p:nvPr>
        </p:nvSpPr>
        <p:spPr>
          <a:xfrm>
            <a:off x="2104808" y="3246625"/>
            <a:ext cx="25899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2"/>
          </p:nvPr>
        </p:nvSpPr>
        <p:spPr>
          <a:xfrm>
            <a:off x="2104776" y="3574050"/>
            <a:ext cx="25899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3"/>
          </p:nvPr>
        </p:nvSpPr>
        <p:spPr>
          <a:xfrm>
            <a:off x="5975175" y="3246625"/>
            <a:ext cx="2589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subTitle" idx="4"/>
          </p:nvPr>
        </p:nvSpPr>
        <p:spPr>
          <a:xfrm>
            <a:off x="5975175" y="3574050"/>
            <a:ext cx="25896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ubTitle" idx="5"/>
          </p:nvPr>
        </p:nvSpPr>
        <p:spPr>
          <a:xfrm>
            <a:off x="1408896" y="1492413"/>
            <a:ext cx="25899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6"/>
          </p:nvPr>
        </p:nvSpPr>
        <p:spPr>
          <a:xfrm>
            <a:off x="1408896" y="1819838"/>
            <a:ext cx="25899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subTitle" idx="7"/>
          </p:nvPr>
        </p:nvSpPr>
        <p:spPr>
          <a:xfrm>
            <a:off x="5279263" y="1492413"/>
            <a:ext cx="2589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8"/>
          </p:nvPr>
        </p:nvSpPr>
        <p:spPr>
          <a:xfrm>
            <a:off x="5279263" y="1819838"/>
            <a:ext cx="25899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3038525" y="1874750"/>
            <a:ext cx="53928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22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70" name="Google Shape;270;p22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71" name="Google Shape;271;p22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72" name="Google Shape;272;p22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22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" name="Google Shape;274;p22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p22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76" name="Google Shape;276;p22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22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22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22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22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1" name="Google Shape;281;p22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82" name="Google Shape;282;p22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22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>
            <a:spLocks noGrp="1"/>
          </p:cNvSpPr>
          <p:nvPr>
            <p:ph type="title"/>
          </p:nvPr>
        </p:nvSpPr>
        <p:spPr>
          <a:xfrm>
            <a:off x="5354425" y="1910163"/>
            <a:ext cx="31257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subTitle" idx="1"/>
          </p:nvPr>
        </p:nvSpPr>
        <p:spPr>
          <a:xfrm>
            <a:off x="5354425" y="2956863"/>
            <a:ext cx="31257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1488750" y="2109738"/>
            <a:ext cx="12345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410901" y="3117063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3410900" y="2381050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66097" y="4623065"/>
            <a:ext cx="374305" cy="319519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subTitle" idx="1"/>
          </p:nvPr>
        </p:nvSpPr>
        <p:spPr>
          <a:xfrm>
            <a:off x="5184000" y="2255648"/>
            <a:ext cx="30174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title"/>
          </p:nvPr>
        </p:nvSpPr>
        <p:spPr>
          <a:xfrm>
            <a:off x="5188099" y="1638344"/>
            <a:ext cx="3017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0" y="4604100"/>
            <a:ext cx="91512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subTitle" idx="1"/>
          </p:nvPr>
        </p:nvSpPr>
        <p:spPr>
          <a:xfrm>
            <a:off x="713400" y="2249219"/>
            <a:ext cx="30147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713400" y="1605400"/>
            <a:ext cx="3014700" cy="6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8430725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7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0" y="0"/>
            <a:ext cx="547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1047176" y="2240176"/>
            <a:ext cx="33555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1047175" y="1603025"/>
            <a:ext cx="3355500" cy="6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-7050" y="0"/>
            <a:ext cx="271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4636775" y="1426150"/>
            <a:ext cx="2712000" cy="11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1"/>
          </p:nvPr>
        </p:nvSpPr>
        <p:spPr>
          <a:xfrm>
            <a:off x="4636775" y="2547650"/>
            <a:ext cx="27120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ONLY_1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8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306" name="Google Shape;306;p28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307" name="Google Shape;307;p28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308" name="Google Shape;308;p28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28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28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28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2" name="Google Shape;312;p28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28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28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28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28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7" name="Google Shape;317;p28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318" name="Google Shape;318;p28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28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0" name="Google Shape;320;p28"/>
          <p:cNvSpPr txBox="1">
            <a:spLocks noGrp="1"/>
          </p:cNvSpPr>
          <p:nvPr>
            <p:ph type="body" idx="1"/>
          </p:nvPr>
        </p:nvSpPr>
        <p:spPr>
          <a:xfrm>
            <a:off x="713100" y="1270000"/>
            <a:ext cx="7809000" cy="3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>
            <a:spLocks noGrp="1"/>
          </p:cNvSpPr>
          <p:nvPr>
            <p:ph type="title" hasCustomPrompt="1"/>
          </p:nvPr>
        </p:nvSpPr>
        <p:spPr>
          <a:xfrm>
            <a:off x="5043813" y="3220878"/>
            <a:ext cx="27693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4" name="Google Shape;324;p29"/>
          <p:cNvSpPr txBox="1">
            <a:spLocks noGrp="1"/>
          </p:cNvSpPr>
          <p:nvPr>
            <p:ph type="subTitle" idx="1"/>
          </p:nvPr>
        </p:nvSpPr>
        <p:spPr>
          <a:xfrm>
            <a:off x="5043813" y="3621100"/>
            <a:ext cx="2765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title" idx="2" hasCustomPrompt="1"/>
          </p:nvPr>
        </p:nvSpPr>
        <p:spPr>
          <a:xfrm>
            <a:off x="3187350" y="1367015"/>
            <a:ext cx="27693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6" name="Google Shape;326;p29"/>
          <p:cNvSpPr txBox="1">
            <a:spLocks noGrp="1"/>
          </p:cNvSpPr>
          <p:nvPr>
            <p:ph type="subTitle" idx="3"/>
          </p:nvPr>
        </p:nvSpPr>
        <p:spPr>
          <a:xfrm>
            <a:off x="3185600" y="1767225"/>
            <a:ext cx="27693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7" name="Google Shape;327;p29"/>
          <p:cNvSpPr txBox="1">
            <a:spLocks noGrp="1"/>
          </p:cNvSpPr>
          <p:nvPr>
            <p:ph type="title" idx="4" hasCustomPrompt="1"/>
          </p:nvPr>
        </p:nvSpPr>
        <p:spPr>
          <a:xfrm>
            <a:off x="1332988" y="3220878"/>
            <a:ext cx="27693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8" name="Google Shape;328;p29"/>
          <p:cNvSpPr txBox="1">
            <a:spLocks noGrp="1"/>
          </p:cNvSpPr>
          <p:nvPr>
            <p:ph type="subTitle" idx="5"/>
          </p:nvPr>
        </p:nvSpPr>
        <p:spPr>
          <a:xfrm>
            <a:off x="1332988" y="3621100"/>
            <a:ext cx="2765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-7050" y="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-7050" y="0"/>
            <a:ext cx="539400" cy="53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3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/>
          <p:nvPr/>
        </p:nvSpPr>
        <p:spPr>
          <a:xfrm>
            <a:off x="4790725" y="0"/>
            <a:ext cx="4360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title"/>
          </p:nvPr>
        </p:nvSpPr>
        <p:spPr>
          <a:xfrm>
            <a:off x="525600" y="2246263"/>
            <a:ext cx="37395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5733925" y="590550"/>
            <a:ext cx="2474100" cy="7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subTitle" idx="2"/>
          </p:nvPr>
        </p:nvSpPr>
        <p:spPr>
          <a:xfrm>
            <a:off x="5733925" y="1323150"/>
            <a:ext cx="24741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5733925" y="3039400"/>
            <a:ext cx="247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/>
              </a:rPr>
              <a:t>Freepik</a:t>
            </a:r>
            <a:r>
              <a:rPr lang="en-GB" sz="1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3416536" y="174277"/>
            <a:ext cx="1177743" cy="653883"/>
            <a:chOff x="7106527" y="236125"/>
            <a:chExt cx="1816103" cy="1008300"/>
          </a:xfrm>
        </p:grpSpPr>
        <p:sp>
          <p:nvSpPr>
            <p:cNvPr id="338" name="Google Shape;338;p30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30"/>
          <p:cNvSpPr/>
          <p:nvPr/>
        </p:nvSpPr>
        <p:spPr>
          <a:xfrm>
            <a:off x="4186696" y="385870"/>
            <a:ext cx="177024" cy="230688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161086" y="4341302"/>
            <a:ext cx="654000" cy="6540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271869" y="4577180"/>
            <a:ext cx="162761" cy="411290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100" y="1082488"/>
            <a:ext cx="7717800" cy="3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5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7" name="Google Shape;27;p5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8" name="Google Shape;28;p5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9" name="Google Shape;29;p5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5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5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5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3" name="Google Shape;33;p5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5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5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5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5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" name="Google Shape;38;p5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39" name="Google Shape;39;p5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5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447639" y="3048975"/>
            <a:ext cx="2716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330539" y="3375325"/>
            <a:ext cx="2953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006864" y="3048975"/>
            <a:ext cx="2715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89789" y="3375325"/>
            <a:ext cx="2949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5" hasCustomPrompt="1"/>
          </p:nvPr>
        </p:nvSpPr>
        <p:spPr>
          <a:xfrm>
            <a:off x="2327150" y="2067075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6" hasCustomPrompt="1"/>
          </p:nvPr>
        </p:nvSpPr>
        <p:spPr>
          <a:xfrm>
            <a:off x="5884514" y="2067075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908400" y="1371300"/>
            <a:ext cx="2967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1"/>
          </p:nvPr>
        </p:nvSpPr>
        <p:spPr>
          <a:xfrm>
            <a:off x="908400" y="2848800"/>
            <a:ext cx="2967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227500" y="1584300"/>
            <a:ext cx="4689000" cy="19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498120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10950" y="616500"/>
            <a:ext cx="2863800" cy="26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910950" y="3600900"/>
            <a:ext cx="28638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953600" y="1820613"/>
            <a:ext cx="5235900" cy="11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954400" y="2902313"/>
            <a:ext cx="5235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715938" y="1755788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hasCustomPrompt="1"/>
          </p:nvPr>
        </p:nvSpPr>
        <p:spPr>
          <a:xfrm>
            <a:off x="713400" y="1994694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"/>
          </p:nvPr>
        </p:nvSpPr>
        <p:spPr>
          <a:xfrm>
            <a:off x="1715950" y="2065747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 hasCustomPrompt="1"/>
          </p:nvPr>
        </p:nvSpPr>
        <p:spPr>
          <a:xfrm>
            <a:off x="4708925" y="1994694"/>
            <a:ext cx="9603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400" y="3602788"/>
            <a:ext cx="9603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973" y="3602788"/>
            <a:ext cx="9603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6"/>
          </p:nvPr>
        </p:nvSpPr>
        <p:spPr>
          <a:xfrm>
            <a:off x="5711513" y="1755788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7"/>
          </p:nvPr>
        </p:nvSpPr>
        <p:spPr>
          <a:xfrm>
            <a:off x="5711525" y="2065747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8"/>
          </p:nvPr>
        </p:nvSpPr>
        <p:spPr>
          <a:xfrm>
            <a:off x="1715938" y="3323739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9"/>
          </p:nvPr>
        </p:nvSpPr>
        <p:spPr>
          <a:xfrm>
            <a:off x="1715950" y="3637510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3"/>
          </p:nvPr>
        </p:nvSpPr>
        <p:spPr>
          <a:xfrm>
            <a:off x="5711513" y="3323739"/>
            <a:ext cx="2719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5711525" y="3637510"/>
            <a:ext cx="27192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5"/>
          </p:nvPr>
        </p:nvSpPr>
        <p:spPr>
          <a:xfrm>
            <a:off x="2171700" y="452325"/>
            <a:ext cx="480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98" name="Google Shape;98;p13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99" name="Google Shape;99;p13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00" name="Google Shape;100;p13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3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3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3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4" name="Google Shape;104;p13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13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3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3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3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9" name="Google Shape;109;p13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10" name="Google Shape;110;p13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0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sz="2800" b="1" i="1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s2203106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rxiv.org/html/2405.01988v1" TargetMode="External"/><Relationship Id="rId4" Type="http://schemas.openxmlformats.org/officeDocument/2006/relationships/hyperlink" Target="https://arxiv.org/pdf/1909.095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niu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71869" y="4577180"/>
            <a:ext cx="162761" cy="411290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6;p35"/>
          <p:cNvSpPr txBox="1">
            <a:spLocks noGrp="1"/>
          </p:cNvSpPr>
          <p:nvPr>
            <p:ph type="ctrTitle"/>
          </p:nvPr>
        </p:nvSpPr>
        <p:spPr>
          <a:xfrm>
            <a:off x="1426572" y="228905"/>
            <a:ext cx="7146101" cy="18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3200" b="0" i="0" dirty="0"/>
              <a:t>Positive &amp; Negative Song Lyrics Using LSTM And GPT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AB4E7-3A7E-ECDC-875F-7308080CE8BE}"/>
              </a:ext>
            </a:extLst>
          </p:cNvPr>
          <p:cNvSpPr txBox="1"/>
          <p:nvPr/>
        </p:nvSpPr>
        <p:spPr>
          <a:xfrm>
            <a:off x="3721868" y="1858550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Lora" pitchFamily="2" charset="77"/>
              </a:rPr>
              <a:t>DSCI-6004-Project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95E0F-0685-40AB-F504-A239A46D77E7}"/>
              </a:ext>
            </a:extLst>
          </p:cNvPr>
          <p:cNvSpPr txBox="1"/>
          <p:nvPr/>
        </p:nvSpPr>
        <p:spPr>
          <a:xfrm>
            <a:off x="1524000" y="3216442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2">
                    <a:lumMod val="75000"/>
                  </a:schemeClr>
                </a:solidFill>
                <a:latin typeface="Lora" pitchFamily="2" charset="77"/>
              </a:rPr>
              <a:t>Instructed by: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ora" pitchFamily="2" charset="77"/>
              </a:rPr>
              <a:t>Khaled Sayed, PhD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F3576-8785-FADA-9357-10E1748129E8}"/>
              </a:ext>
            </a:extLst>
          </p:cNvPr>
          <p:cNvSpPr txBox="1"/>
          <p:nvPr/>
        </p:nvSpPr>
        <p:spPr>
          <a:xfrm>
            <a:off x="5019261" y="3216442"/>
            <a:ext cx="3756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u="sng" dirty="0">
                <a:latin typeface="Lora" pitchFamily="2" charset="77"/>
              </a:rPr>
              <a:t>Team Members:</a:t>
            </a:r>
          </a:p>
          <a:p>
            <a:pPr algn="r"/>
            <a:r>
              <a:rPr lang="en-US" sz="2000" dirty="0">
                <a:latin typeface="Lora" pitchFamily="2" charset="77"/>
              </a:rPr>
              <a:t>Sukumar Reddy </a:t>
            </a:r>
            <a:r>
              <a:rPr lang="en-US" sz="2000" dirty="0" err="1">
                <a:latin typeface="Lora" pitchFamily="2" charset="77"/>
              </a:rPr>
              <a:t>Chennuru</a:t>
            </a:r>
            <a:endParaRPr lang="en-US" sz="2000" dirty="0">
              <a:latin typeface="Lora" pitchFamily="2" charset="77"/>
            </a:endParaRPr>
          </a:p>
          <a:p>
            <a:pPr algn="r"/>
            <a:r>
              <a:rPr lang="en-US" sz="2000" dirty="0" err="1">
                <a:latin typeface="Lora" pitchFamily="2" charset="77"/>
              </a:rPr>
              <a:t>Ayyappa</a:t>
            </a:r>
            <a:r>
              <a:rPr lang="en-US" sz="2000" dirty="0">
                <a:latin typeface="Lora" pitchFamily="2" charset="77"/>
              </a:rPr>
              <a:t> Tata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6"/>
          <p:cNvGrpSpPr/>
          <p:nvPr/>
        </p:nvGrpSpPr>
        <p:grpSpPr>
          <a:xfrm>
            <a:off x="190450" y="437400"/>
            <a:ext cx="8741836" cy="624061"/>
            <a:chOff x="190450" y="437400"/>
            <a:chExt cx="8741836" cy="624061"/>
          </a:xfrm>
        </p:grpSpPr>
        <p:grpSp>
          <p:nvGrpSpPr>
            <p:cNvPr id="417" name="Google Shape;417;p3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418" name="Google Shape;418;p3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419" name="Google Shape;419;p3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3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3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3" name="Google Shape;423;p3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3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3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3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3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8" name="Google Shape;428;p3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429" name="Google Shape;429;p3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3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31" name="Google Shape;431;p36"/>
            <p:cNvSpPr/>
            <p:nvPr/>
          </p:nvSpPr>
          <p:spPr>
            <a:xfrm>
              <a:off x="427102" y="520001"/>
              <a:ext cx="200973" cy="507905"/>
            </a:xfrm>
            <a:custGeom>
              <a:avLst/>
              <a:gdLst/>
              <a:ahLst/>
              <a:cxnLst/>
              <a:rect l="l" t="t" r="r" b="b"/>
              <a:pathLst>
                <a:path w="11527" h="29123" extrusionOk="0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823248" y="585225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041973" y="754550"/>
              <a:ext cx="115129" cy="306911"/>
            </a:xfrm>
            <a:custGeom>
              <a:avLst/>
              <a:gdLst/>
              <a:ahLst/>
              <a:cxnLst/>
              <a:rect l="l" t="t" r="r" b="b"/>
              <a:pathLst>
                <a:path w="5335" h="14222" extrusionOk="0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941248" y="437400"/>
              <a:ext cx="359518" cy="306896"/>
            </a:xfrm>
            <a:custGeom>
              <a:avLst/>
              <a:gdLst/>
              <a:ahLst/>
              <a:cxnLst/>
              <a:rect l="l" t="t" r="r" b="b"/>
              <a:pathLst>
                <a:path w="19205" h="16394" extrusionOk="0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8430725" y="560800"/>
              <a:ext cx="272975" cy="355725"/>
            </a:xfrm>
            <a:custGeom>
              <a:avLst/>
              <a:gdLst/>
              <a:ahLst/>
              <a:cxnLst/>
              <a:rect l="l" t="t" r="r" b="b"/>
              <a:pathLst>
                <a:path w="10919" h="14229" extrusionOk="0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0" y="1582550"/>
            <a:ext cx="7717800" cy="1698061"/>
          </a:xfrm>
        </p:spPr>
        <p:txBody>
          <a:bodyPr/>
          <a:lstStyle/>
          <a:p>
            <a:pPr marL="438150" indent="-285750">
              <a:buFont typeface="Wingdings" panose="05000000000000000000"/>
              <a:buChar char="Ø"/>
            </a:pPr>
            <a:r>
              <a:rPr lang="en-US" sz="1800" dirty="0"/>
              <a:t>Develop an NLP model using LSTM and GPT to generate song lyrics based on different moods, such as positive and negative song.</a:t>
            </a:r>
          </a:p>
          <a:p>
            <a:pPr marL="152400" indent="0">
              <a:buNone/>
            </a:pPr>
            <a:endParaRPr lang="en-US" sz="1800" dirty="0"/>
          </a:p>
          <a:p>
            <a:pPr marL="438150" indent="-285750">
              <a:buFont typeface="Wingdings" panose="05000000000000000000"/>
              <a:buChar char="Ø"/>
            </a:pPr>
            <a:r>
              <a:rPr lang="en-US" sz="1800" dirty="0"/>
              <a:t>Employ sentiment analysis with LSTM to classify lyrics into happy or sad categories more effectively.</a:t>
            </a:r>
            <a:endParaRPr lang="en-US" dirty="0"/>
          </a:p>
          <a:p>
            <a:pPr>
              <a:buFont typeface="Wingdings" panose="05000000000000000000"/>
              <a:buChar char="Ø"/>
            </a:pPr>
            <a:endParaRPr lang="en-US" dirty="0"/>
          </a:p>
        </p:txBody>
      </p:sp>
      <p:sp>
        <p:nvSpPr>
          <p:cNvPr id="436" name="Google Shape;43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0" i="0" dirty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2" name="Google Shape;582;p40"/>
          <p:cNvCxnSpPr/>
          <p:nvPr/>
        </p:nvCxnSpPr>
        <p:spPr>
          <a:xfrm>
            <a:off x="726725" y="1464400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40"/>
          <p:cNvCxnSpPr/>
          <p:nvPr/>
        </p:nvCxnSpPr>
        <p:spPr>
          <a:xfrm>
            <a:off x="726725" y="4604100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4" name="Google Shape;584;p40"/>
          <p:cNvSpPr txBox="1">
            <a:spLocks noGrp="1"/>
          </p:cNvSpPr>
          <p:nvPr>
            <p:ph type="body" idx="1"/>
          </p:nvPr>
        </p:nvSpPr>
        <p:spPr>
          <a:xfrm>
            <a:off x="3038525" y="1874749"/>
            <a:ext cx="5392800" cy="2575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SzPts val="1100"/>
              <a:buFont typeface="Wingdings" panose="05000000000000000000"/>
              <a:buChar char="Ø"/>
            </a:pPr>
            <a:r>
              <a:rPr lang="en-GB" dirty="0" err="1"/>
              <a:t>Pyrovolakis</a:t>
            </a:r>
            <a:r>
              <a:rPr lang="en-GB" dirty="0"/>
              <a:t>, K., </a:t>
            </a:r>
            <a:r>
              <a:rPr lang="en-GB" dirty="0" err="1"/>
              <a:t>Tzouveli</a:t>
            </a:r>
            <a:r>
              <a:rPr lang="en-GB" dirty="0"/>
              <a:t>, P., &amp; </a:t>
            </a:r>
            <a:r>
              <a:rPr lang="en-GB" dirty="0" err="1"/>
              <a:t>Stamou</a:t>
            </a:r>
            <a:r>
              <a:rPr lang="en-GB" dirty="0"/>
              <a:t>, G. (2022). Multi-modal song mood detection using deep learning. Sensors, 22(3), 1065. </a:t>
            </a:r>
            <a:r>
              <a:rPr lang="en-GB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https://doi.org/10.3390/s22031065</a:t>
            </a:r>
            <a:endParaRPr lang="en-GB" dirty="0">
              <a:solidFill>
                <a:srgbClr val="00B0F0"/>
              </a:solidFill>
            </a:endParaRPr>
          </a:p>
          <a:p>
            <a:pPr marL="412750" indent="-285750">
              <a:buSzPts val="1100"/>
              <a:buFont typeface="Wingdings" panose="05000000000000000000"/>
              <a:buChar char="Ø"/>
            </a:pPr>
            <a:r>
              <a:rPr lang="en-GB" dirty="0"/>
              <a:t>LSTM </a:t>
            </a:r>
            <a:r>
              <a:rPr lang="en-GB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https://arxiv.org/pdf/1909.09586</a:t>
            </a:r>
            <a:endParaRPr lang="en-GB" dirty="0">
              <a:solidFill>
                <a:srgbClr val="00B0F0"/>
              </a:solidFill>
            </a:endParaRPr>
          </a:p>
          <a:p>
            <a:pPr marL="412750" indent="-285750">
              <a:buSzPts val="1100"/>
              <a:buFont typeface="Wingdings" panose="05000000000000000000"/>
              <a:buChar char="Ø"/>
            </a:pPr>
            <a:r>
              <a:rPr lang="en-US" dirty="0" err="1"/>
              <a:t>Schaab</a:t>
            </a:r>
            <a:r>
              <a:rPr lang="en-US" dirty="0"/>
              <a:t>, L., &amp; </a:t>
            </a:r>
            <a:r>
              <a:rPr lang="en-US" dirty="0" err="1"/>
              <a:t>Kruspe</a:t>
            </a:r>
            <a:r>
              <a:rPr lang="en-US" dirty="0"/>
              <a:t>, A. (2024). </a:t>
            </a:r>
            <a:r>
              <a:rPr lang="en-US" i="1" dirty="0"/>
              <a:t>Joint sentiment analysis of lyrics and audio in music</a:t>
            </a:r>
            <a:r>
              <a:rPr lang="en-US" dirty="0"/>
              <a:t>. arXiv:2405.01988v1 [cs.SD]. </a:t>
            </a:r>
            <a:r>
              <a:rPr lang="en-US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https://arxiv.org/html/2405.01988v1</a:t>
            </a:r>
            <a:endParaRPr lang="en-GB" dirty="0">
              <a:solidFill>
                <a:srgbClr val="00B0F0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/>
              <a:buChar char="Ø"/>
            </a:pPr>
            <a:endParaRPr lang="en-GB" dirty="0"/>
          </a:p>
        </p:txBody>
      </p:sp>
      <p:sp>
        <p:nvSpPr>
          <p:cNvPr id="585" name="Google Shape;585;p40"/>
          <p:cNvSpPr txBox="1">
            <a:spLocks noGrp="1"/>
          </p:cNvSpPr>
          <p:nvPr>
            <p:ph type="title"/>
          </p:nvPr>
        </p:nvSpPr>
        <p:spPr>
          <a:xfrm>
            <a:off x="267629" y="436451"/>
            <a:ext cx="8163271" cy="636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b="0" i="0" dirty="0"/>
              <a:t>Previous work</a:t>
            </a:r>
            <a:endParaRPr lang="en-US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586" name="Google Shape;586;p40"/>
          <p:cNvSpPr/>
          <p:nvPr/>
        </p:nvSpPr>
        <p:spPr>
          <a:xfrm>
            <a:off x="922650" y="2029100"/>
            <a:ext cx="1439700" cy="20103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1413201" y="2514600"/>
            <a:ext cx="458596" cy="1039331"/>
          </a:xfrm>
          <a:custGeom>
            <a:avLst/>
            <a:gdLst/>
            <a:ahLst/>
            <a:cxnLst/>
            <a:rect l="l" t="t" r="r" b="b"/>
            <a:pathLst>
              <a:path w="11503" h="26068" extrusionOk="0">
                <a:moveTo>
                  <a:pt x="6061" y="3739"/>
                </a:moveTo>
                <a:cubicBezTo>
                  <a:pt x="7383" y="3763"/>
                  <a:pt x="8061" y="4513"/>
                  <a:pt x="9276" y="5728"/>
                </a:cubicBezTo>
                <a:cubicBezTo>
                  <a:pt x="9776" y="6252"/>
                  <a:pt x="10074" y="7311"/>
                  <a:pt x="10252" y="8359"/>
                </a:cubicBezTo>
                <a:cubicBezTo>
                  <a:pt x="9883" y="7799"/>
                  <a:pt x="9395" y="7335"/>
                  <a:pt x="8740" y="7025"/>
                </a:cubicBezTo>
                <a:cubicBezTo>
                  <a:pt x="6014" y="5680"/>
                  <a:pt x="6061" y="4358"/>
                  <a:pt x="6061" y="4358"/>
                </a:cubicBezTo>
                <a:lnTo>
                  <a:pt x="6061" y="3739"/>
                </a:lnTo>
                <a:close/>
                <a:moveTo>
                  <a:pt x="6061" y="8097"/>
                </a:moveTo>
                <a:cubicBezTo>
                  <a:pt x="7383" y="8121"/>
                  <a:pt x="8061" y="8871"/>
                  <a:pt x="9276" y="10085"/>
                </a:cubicBezTo>
                <a:cubicBezTo>
                  <a:pt x="9895" y="10728"/>
                  <a:pt x="10193" y="12133"/>
                  <a:pt x="10347" y="13395"/>
                </a:cubicBezTo>
                <a:cubicBezTo>
                  <a:pt x="9955" y="12764"/>
                  <a:pt x="9419" y="12264"/>
                  <a:pt x="8740" y="11907"/>
                </a:cubicBezTo>
                <a:cubicBezTo>
                  <a:pt x="6014" y="10550"/>
                  <a:pt x="6061" y="9240"/>
                  <a:pt x="6061" y="9240"/>
                </a:cubicBezTo>
                <a:lnTo>
                  <a:pt x="6061" y="8097"/>
                </a:lnTo>
                <a:close/>
                <a:moveTo>
                  <a:pt x="5323" y="1"/>
                </a:moveTo>
                <a:lnTo>
                  <a:pt x="5323" y="21849"/>
                </a:lnTo>
                <a:cubicBezTo>
                  <a:pt x="4975" y="21602"/>
                  <a:pt x="4516" y="21474"/>
                  <a:pt x="4006" y="21474"/>
                </a:cubicBezTo>
                <a:cubicBezTo>
                  <a:pt x="3435" y="21474"/>
                  <a:pt x="2802" y="21634"/>
                  <a:pt x="2192" y="21968"/>
                </a:cubicBezTo>
                <a:cubicBezTo>
                  <a:pt x="739" y="22754"/>
                  <a:pt x="1" y="24194"/>
                  <a:pt x="549" y="25194"/>
                </a:cubicBezTo>
                <a:cubicBezTo>
                  <a:pt x="856" y="25769"/>
                  <a:pt x="1521" y="26068"/>
                  <a:pt x="2306" y="26068"/>
                </a:cubicBezTo>
                <a:cubicBezTo>
                  <a:pt x="2889" y="26068"/>
                  <a:pt x="3538" y="25903"/>
                  <a:pt x="4156" y="25563"/>
                </a:cubicBezTo>
                <a:cubicBezTo>
                  <a:pt x="4811" y="25206"/>
                  <a:pt x="5252" y="24718"/>
                  <a:pt x="5656" y="24111"/>
                </a:cubicBezTo>
                <a:cubicBezTo>
                  <a:pt x="6073" y="23480"/>
                  <a:pt x="6037" y="22932"/>
                  <a:pt x="6037" y="22206"/>
                </a:cubicBezTo>
                <a:lnTo>
                  <a:pt x="6037" y="20837"/>
                </a:lnTo>
                <a:lnTo>
                  <a:pt x="6037" y="13931"/>
                </a:lnTo>
                <a:lnTo>
                  <a:pt x="6037" y="12967"/>
                </a:lnTo>
                <a:cubicBezTo>
                  <a:pt x="7371" y="12990"/>
                  <a:pt x="8050" y="13741"/>
                  <a:pt x="9252" y="14955"/>
                </a:cubicBezTo>
                <a:cubicBezTo>
                  <a:pt x="10502" y="16241"/>
                  <a:pt x="10478" y="20682"/>
                  <a:pt x="10478" y="20682"/>
                </a:cubicBezTo>
                <a:cubicBezTo>
                  <a:pt x="11157" y="18527"/>
                  <a:pt x="11371" y="16265"/>
                  <a:pt x="10824" y="14491"/>
                </a:cubicBezTo>
                <a:cubicBezTo>
                  <a:pt x="11193" y="12848"/>
                  <a:pt x="11252" y="11193"/>
                  <a:pt x="10883" y="9823"/>
                </a:cubicBezTo>
                <a:cubicBezTo>
                  <a:pt x="11502" y="6799"/>
                  <a:pt x="11038" y="3811"/>
                  <a:pt x="8740" y="2668"/>
                </a:cubicBezTo>
                <a:cubicBezTo>
                  <a:pt x="6014" y="1310"/>
                  <a:pt x="6061" y="1"/>
                  <a:pt x="6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0"/>
          <p:cNvSpPr/>
          <p:nvPr/>
        </p:nvSpPr>
        <p:spPr>
          <a:xfrm rot="-1788488">
            <a:off x="564257" y="2840941"/>
            <a:ext cx="358402" cy="794180"/>
          </a:xfrm>
          <a:custGeom>
            <a:avLst/>
            <a:gdLst/>
            <a:ahLst/>
            <a:cxnLst/>
            <a:rect l="l" t="t" r="r" b="b"/>
            <a:pathLst>
              <a:path w="14336" h="31767" extrusionOk="0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0"/>
          <p:cNvSpPr/>
          <p:nvPr/>
        </p:nvSpPr>
        <p:spPr>
          <a:xfrm rot="1121969">
            <a:off x="2358912" y="2046199"/>
            <a:ext cx="253521" cy="891488"/>
          </a:xfrm>
          <a:custGeom>
            <a:avLst/>
            <a:gdLst/>
            <a:ahLst/>
            <a:cxnLst/>
            <a:rect l="l" t="t" r="r" b="b"/>
            <a:pathLst>
              <a:path w="10141" h="35660" extrusionOk="0">
                <a:moveTo>
                  <a:pt x="8192" y="274"/>
                </a:moveTo>
                <a:cubicBezTo>
                  <a:pt x="8346" y="274"/>
                  <a:pt x="8834" y="465"/>
                  <a:pt x="8787" y="846"/>
                </a:cubicBezTo>
                <a:cubicBezTo>
                  <a:pt x="8758" y="1161"/>
                  <a:pt x="8416" y="1269"/>
                  <a:pt x="8226" y="1269"/>
                </a:cubicBezTo>
                <a:cubicBezTo>
                  <a:pt x="8179" y="1269"/>
                  <a:pt x="8141" y="1263"/>
                  <a:pt x="8120" y="1251"/>
                </a:cubicBezTo>
                <a:cubicBezTo>
                  <a:pt x="7930" y="1179"/>
                  <a:pt x="7691" y="894"/>
                  <a:pt x="7703" y="715"/>
                </a:cubicBezTo>
                <a:cubicBezTo>
                  <a:pt x="7715" y="548"/>
                  <a:pt x="8013" y="286"/>
                  <a:pt x="8192" y="274"/>
                </a:cubicBezTo>
                <a:close/>
                <a:moveTo>
                  <a:pt x="5701" y="1529"/>
                </a:moveTo>
                <a:cubicBezTo>
                  <a:pt x="5828" y="1529"/>
                  <a:pt x="6142" y="1626"/>
                  <a:pt x="6132" y="1882"/>
                </a:cubicBezTo>
                <a:cubicBezTo>
                  <a:pt x="6132" y="2156"/>
                  <a:pt x="5751" y="2191"/>
                  <a:pt x="5632" y="2191"/>
                </a:cubicBezTo>
                <a:cubicBezTo>
                  <a:pt x="5489" y="2191"/>
                  <a:pt x="5251" y="2096"/>
                  <a:pt x="5239" y="1941"/>
                </a:cubicBezTo>
                <a:cubicBezTo>
                  <a:pt x="5215" y="1739"/>
                  <a:pt x="5489" y="1608"/>
                  <a:pt x="5656" y="1536"/>
                </a:cubicBezTo>
                <a:cubicBezTo>
                  <a:pt x="5664" y="1531"/>
                  <a:pt x="5680" y="1529"/>
                  <a:pt x="5701" y="1529"/>
                </a:cubicBezTo>
                <a:close/>
                <a:moveTo>
                  <a:pt x="1559" y="4143"/>
                </a:moveTo>
                <a:cubicBezTo>
                  <a:pt x="1865" y="4143"/>
                  <a:pt x="1962" y="4448"/>
                  <a:pt x="1905" y="4620"/>
                </a:cubicBezTo>
                <a:cubicBezTo>
                  <a:pt x="1882" y="4643"/>
                  <a:pt x="1691" y="4823"/>
                  <a:pt x="1592" y="4823"/>
                </a:cubicBezTo>
                <a:cubicBezTo>
                  <a:pt x="1589" y="4823"/>
                  <a:pt x="1586" y="4823"/>
                  <a:pt x="1584" y="4823"/>
                </a:cubicBezTo>
                <a:cubicBezTo>
                  <a:pt x="1441" y="4799"/>
                  <a:pt x="1286" y="4656"/>
                  <a:pt x="1226" y="4525"/>
                </a:cubicBezTo>
                <a:cubicBezTo>
                  <a:pt x="1203" y="4454"/>
                  <a:pt x="1250" y="4156"/>
                  <a:pt x="1524" y="4144"/>
                </a:cubicBezTo>
                <a:cubicBezTo>
                  <a:pt x="1536" y="4143"/>
                  <a:pt x="1547" y="4143"/>
                  <a:pt x="1559" y="4143"/>
                </a:cubicBezTo>
                <a:close/>
                <a:moveTo>
                  <a:pt x="3608" y="5049"/>
                </a:moveTo>
                <a:cubicBezTo>
                  <a:pt x="3715" y="5061"/>
                  <a:pt x="3905" y="5168"/>
                  <a:pt x="3905" y="5216"/>
                </a:cubicBezTo>
                <a:cubicBezTo>
                  <a:pt x="3893" y="5358"/>
                  <a:pt x="3870" y="5573"/>
                  <a:pt x="3727" y="5656"/>
                </a:cubicBezTo>
                <a:cubicBezTo>
                  <a:pt x="3713" y="5670"/>
                  <a:pt x="3687" y="5681"/>
                  <a:pt x="3652" y="5681"/>
                </a:cubicBezTo>
                <a:cubicBezTo>
                  <a:pt x="3599" y="5681"/>
                  <a:pt x="3522" y="5656"/>
                  <a:pt x="3429" y="5585"/>
                </a:cubicBezTo>
                <a:cubicBezTo>
                  <a:pt x="3286" y="5406"/>
                  <a:pt x="3405" y="5346"/>
                  <a:pt x="3358" y="5192"/>
                </a:cubicBezTo>
                <a:cubicBezTo>
                  <a:pt x="3346" y="5168"/>
                  <a:pt x="3524" y="5049"/>
                  <a:pt x="3608" y="5049"/>
                </a:cubicBezTo>
                <a:close/>
                <a:moveTo>
                  <a:pt x="674" y="8130"/>
                </a:moveTo>
                <a:cubicBezTo>
                  <a:pt x="868" y="8130"/>
                  <a:pt x="860" y="8284"/>
                  <a:pt x="905" y="8406"/>
                </a:cubicBezTo>
                <a:cubicBezTo>
                  <a:pt x="916" y="8464"/>
                  <a:pt x="749" y="8633"/>
                  <a:pt x="685" y="8633"/>
                </a:cubicBezTo>
                <a:cubicBezTo>
                  <a:pt x="683" y="8633"/>
                  <a:pt x="681" y="8633"/>
                  <a:pt x="679" y="8633"/>
                </a:cubicBezTo>
                <a:cubicBezTo>
                  <a:pt x="560" y="8609"/>
                  <a:pt x="381" y="8502"/>
                  <a:pt x="369" y="8394"/>
                </a:cubicBezTo>
                <a:cubicBezTo>
                  <a:pt x="333" y="8311"/>
                  <a:pt x="417" y="8144"/>
                  <a:pt x="631" y="8133"/>
                </a:cubicBezTo>
                <a:cubicBezTo>
                  <a:pt x="647" y="8131"/>
                  <a:pt x="661" y="8130"/>
                  <a:pt x="674" y="8130"/>
                </a:cubicBezTo>
                <a:close/>
                <a:moveTo>
                  <a:pt x="8132" y="9120"/>
                </a:moveTo>
                <a:cubicBezTo>
                  <a:pt x="8361" y="9120"/>
                  <a:pt x="8405" y="9444"/>
                  <a:pt x="8370" y="9502"/>
                </a:cubicBezTo>
                <a:cubicBezTo>
                  <a:pt x="8346" y="9645"/>
                  <a:pt x="8287" y="9811"/>
                  <a:pt x="8132" y="9811"/>
                </a:cubicBezTo>
                <a:cubicBezTo>
                  <a:pt x="8013" y="9811"/>
                  <a:pt x="7942" y="9692"/>
                  <a:pt x="7930" y="9585"/>
                </a:cubicBezTo>
                <a:cubicBezTo>
                  <a:pt x="7918" y="9478"/>
                  <a:pt x="7858" y="9156"/>
                  <a:pt x="8108" y="9121"/>
                </a:cubicBezTo>
                <a:cubicBezTo>
                  <a:pt x="8117" y="9120"/>
                  <a:pt x="8125" y="9120"/>
                  <a:pt x="8132" y="9120"/>
                </a:cubicBezTo>
                <a:close/>
                <a:moveTo>
                  <a:pt x="9572" y="9797"/>
                </a:moveTo>
                <a:cubicBezTo>
                  <a:pt x="9790" y="9797"/>
                  <a:pt x="9822" y="10112"/>
                  <a:pt x="9799" y="10168"/>
                </a:cubicBezTo>
                <a:cubicBezTo>
                  <a:pt x="9775" y="10311"/>
                  <a:pt x="9716" y="10478"/>
                  <a:pt x="9561" y="10478"/>
                </a:cubicBezTo>
                <a:cubicBezTo>
                  <a:pt x="9442" y="10478"/>
                  <a:pt x="9370" y="10359"/>
                  <a:pt x="9358" y="10252"/>
                </a:cubicBezTo>
                <a:cubicBezTo>
                  <a:pt x="9335" y="10157"/>
                  <a:pt x="9287" y="9823"/>
                  <a:pt x="9537" y="9799"/>
                </a:cubicBezTo>
                <a:cubicBezTo>
                  <a:pt x="9549" y="9798"/>
                  <a:pt x="9561" y="9797"/>
                  <a:pt x="9572" y="9797"/>
                </a:cubicBezTo>
                <a:close/>
                <a:moveTo>
                  <a:pt x="1643" y="13264"/>
                </a:moveTo>
                <a:lnTo>
                  <a:pt x="1643" y="13264"/>
                </a:lnTo>
                <a:cubicBezTo>
                  <a:pt x="2441" y="14240"/>
                  <a:pt x="2536" y="15407"/>
                  <a:pt x="2536" y="16598"/>
                </a:cubicBezTo>
                <a:cubicBezTo>
                  <a:pt x="2238" y="15491"/>
                  <a:pt x="1941" y="14383"/>
                  <a:pt x="1643" y="13264"/>
                </a:cubicBezTo>
                <a:close/>
                <a:moveTo>
                  <a:pt x="1488" y="13526"/>
                </a:moveTo>
                <a:cubicBezTo>
                  <a:pt x="1750" y="14550"/>
                  <a:pt x="2036" y="15586"/>
                  <a:pt x="2322" y="16610"/>
                </a:cubicBezTo>
                <a:cubicBezTo>
                  <a:pt x="1679" y="15669"/>
                  <a:pt x="1465" y="14633"/>
                  <a:pt x="1488" y="13526"/>
                </a:cubicBezTo>
                <a:close/>
                <a:moveTo>
                  <a:pt x="595" y="17146"/>
                </a:moveTo>
                <a:lnTo>
                  <a:pt x="595" y="17146"/>
                </a:lnTo>
                <a:cubicBezTo>
                  <a:pt x="1405" y="17324"/>
                  <a:pt x="2119" y="18372"/>
                  <a:pt x="2215" y="19574"/>
                </a:cubicBezTo>
                <a:cubicBezTo>
                  <a:pt x="1631" y="18693"/>
                  <a:pt x="1131" y="17931"/>
                  <a:pt x="595" y="17146"/>
                </a:cubicBezTo>
                <a:close/>
                <a:moveTo>
                  <a:pt x="441" y="17205"/>
                </a:moveTo>
                <a:lnTo>
                  <a:pt x="441" y="17205"/>
                </a:lnTo>
                <a:cubicBezTo>
                  <a:pt x="1048" y="18086"/>
                  <a:pt x="1584" y="18860"/>
                  <a:pt x="2143" y="19682"/>
                </a:cubicBezTo>
                <a:cubicBezTo>
                  <a:pt x="1274" y="19503"/>
                  <a:pt x="536" y="18431"/>
                  <a:pt x="441" y="17205"/>
                </a:cubicBezTo>
                <a:close/>
                <a:moveTo>
                  <a:pt x="8299" y="16134"/>
                </a:moveTo>
                <a:cubicBezTo>
                  <a:pt x="8846" y="17538"/>
                  <a:pt x="8394" y="18729"/>
                  <a:pt x="7811" y="19896"/>
                </a:cubicBezTo>
                <a:cubicBezTo>
                  <a:pt x="7965" y="18670"/>
                  <a:pt x="8120" y="17431"/>
                  <a:pt x="8299" y="16134"/>
                </a:cubicBezTo>
                <a:close/>
                <a:moveTo>
                  <a:pt x="8072" y="15955"/>
                </a:moveTo>
                <a:lnTo>
                  <a:pt x="8072" y="15955"/>
                </a:lnTo>
                <a:cubicBezTo>
                  <a:pt x="7918" y="17265"/>
                  <a:pt x="7739" y="18562"/>
                  <a:pt x="7561" y="19944"/>
                </a:cubicBezTo>
                <a:cubicBezTo>
                  <a:pt x="7049" y="18789"/>
                  <a:pt x="7215" y="17491"/>
                  <a:pt x="8072" y="15955"/>
                </a:cubicBezTo>
                <a:close/>
                <a:moveTo>
                  <a:pt x="8287" y="1"/>
                </a:moveTo>
                <a:cubicBezTo>
                  <a:pt x="8192" y="1"/>
                  <a:pt x="6668" y="191"/>
                  <a:pt x="7882" y="1501"/>
                </a:cubicBezTo>
                <a:cubicBezTo>
                  <a:pt x="7965" y="1620"/>
                  <a:pt x="8013" y="1858"/>
                  <a:pt x="7965" y="2013"/>
                </a:cubicBezTo>
                <a:cubicBezTo>
                  <a:pt x="7596" y="3382"/>
                  <a:pt x="7203" y="4739"/>
                  <a:pt x="6810" y="6085"/>
                </a:cubicBezTo>
                <a:cubicBezTo>
                  <a:pt x="6644" y="5966"/>
                  <a:pt x="6608" y="5882"/>
                  <a:pt x="6584" y="5787"/>
                </a:cubicBezTo>
                <a:cubicBezTo>
                  <a:pt x="6394" y="4835"/>
                  <a:pt x="6215" y="3882"/>
                  <a:pt x="6025" y="2953"/>
                </a:cubicBezTo>
                <a:cubicBezTo>
                  <a:pt x="5965" y="2679"/>
                  <a:pt x="5906" y="2477"/>
                  <a:pt x="6144" y="2239"/>
                </a:cubicBezTo>
                <a:cubicBezTo>
                  <a:pt x="6406" y="1965"/>
                  <a:pt x="6310" y="1477"/>
                  <a:pt x="5989" y="1263"/>
                </a:cubicBezTo>
                <a:cubicBezTo>
                  <a:pt x="5906" y="1209"/>
                  <a:pt x="5799" y="1184"/>
                  <a:pt x="5685" y="1184"/>
                </a:cubicBezTo>
                <a:cubicBezTo>
                  <a:pt x="5421" y="1184"/>
                  <a:pt x="5121" y="1317"/>
                  <a:pt x="5013" y="1525"/>
                </a:cubicBezTo>
                <a:cubicBezTo>
                  <a:pt x="4846" y="1834"/>
                  <a:pt x="4989" y="2156"/>
                  <a:pt x="5322" y="2418"/>
                </a:cubicBezTo>
                <a:cubicBezTo>
                  <a:pt x="5513" y="2560"/>
                  <a:pt x="5703" y="2787"/>
                  <a:pt x="5751" y="3013"/>
                </a:cubicBezTo>
                <a:cubicBezTo>
                  <a:pt x="5941" y="3930"/>
                  <a:pt x="6084" y="4870"/>
                  <a:pt x="6287" y="5787"/>
                </a:cubicBezTo>
                <a:cubicBezTo>
                  <a:pt x="6548" y="6882"/>
                  <a:pt x="6739" y="7954"/>
                  <a:pt x="6679" y="9061"/>
                </a:cubicBezTo>
                <a:cubicBezTo>
                  <a:pt x="6620" y="10038"/>
                  <a:pt x="6608" y="10990"/>
                  <a:pt x="6548" y="11943"/>
                </a:cubicBezTo>
                <a:cubicBezTo>
                  <a:pt x="6477" y="12812"/>
                  <a:pt x="6441" y="13681"/>
                  <a:pt x="6310" y="14538"/>
                </a:cubicBezTo>
                <a:cubicBezTo>
                  <a:pt x="6084" y="15967"/>
                  <a:pt x="5798" y="17384"/>
                  <a:pt x="5548" y="18812"/>
                </a:cubicBezTo>
                <a:cubicBezTo>
                  <a:pt x="5429" y="18586"/>
                  <a:pt x="5394" y="18348"/>
                  <a:pt x="5334" y="18110"/>
                </a:cubicBezTo>
                <a:cubicBezTo>
                  <a:pt x="4572" y="15098"/>
                  <a:pt x="3822" y="12085"/>
                  <a:pt x="3060" y="9061"/>
                </a:cubicBezTo>
                <a:cubicBezTo>
                  <a:pt x="3012" y="8906"/>
                  <a:pt x="3000" y="8704"/>
                  <a:pt x="3048" y="8549"/>
                </a:cubicBezTo>
                <a:cubicBezTo>
                  <a:pt x="3239" y="7835"/>
                  <a:pt x="3429" y="7121"/>
                  <a:pt x="3655" y="6406"/>
                </a:cubicBezTo>
                <a:cubicBezTo>
                  <a:pt x="3739" y="6144"/>
                  <a:pt x="3881" y="5906"/>
                  <a:pt x="4024" y="5704"/>
                </a:cubicBezTo>
                <a:cubicBezTo>
                  <a:pt x="4203" y="5430"/>
                  <a:pt x="4370" y="5180"/>
                  <a:pt x="4096" y="4894"/>
                </a:cubicBezTo>
                <a:cubicBezTo>
                  <a:pt x="3950" y="4749"/>
                  <a:pt x="3783" y="4673"/>
                  <a:pt x="3618" y="4673"/>
                </a:cubicBezTo>
                <a:cubicBezTo>
                  <a:pt x="3486" y="4673"/>
                  <a:pt x="3355" y="4722"/>
                  <a:pt x="3239" y="4823"/>
                </a:cubicBezTo>
                <a:cubicBezTo>
                  <a:pt x="2941" y="5061"/>
                  <a:pt x="3012" y="5394"/>
                  <a:pt x="3239" y="5668"/>
                </a:cubicBezTo>
                <a:cubicBezTo>
                  <a:pt x="3310" y="5775"/>
                  <a:pt x="3429" y="5930"/>
                  <a:pt x="3417" y="6025"/>
                </a:cubicBezTo>
                <a:cubicBezTo>
                  <a:pt x="3286" y="6787"/>
                  <a:pt x="2941" y="7323"/>
                  <a:pt x="2786" y="8085"/>
                </a:cubicBezTo>
                <a:cubicBezTo>
                  <a:pt x="2334" y="7085"/>
                  <a:pt x="2155" y="6311"/>
                  <a:pt x="1822" y="5311"/>
                </a:cubicBezTo>
                <a:cubicBezTo>
                  <a:pt x="1798" y="5227"/>
                  <a:pt x="1917" y="5073"/>
                  <a:pt x="1988" y="4989"/>
                </a:cubicBezTo>
                <a:cubicBezTo>
                  <a:pt x="2274" y="4644"/>
                  <a:pt x="2238" y="4299"/>
                  <a:pt x="1893" y="4037"/>
                </a:cubicBezTo>
                <a:cubicBezTo>
                  <a:pt x="1770" y="3938"/>
                  <a:pt x="1624" y="3891"/>
                  <a:pt x="1483" y="3891"/>
                </a:cubicBezTo>
                <a:cubicBezTo>
                  <a:pt x="1282" y="3891"/>
                  <a:pt x="1088" y="3986"/>
                  <a:pt x="976" y="4168"/>
                </a:cubicBezTo>
                <a:cubicBezTo>
                  <a:pt x="786" y="4477"/>
                  <a:pt x="905" y="4811"/>
                  <a:pt x="1262" y="5061"/>
                </a:cubicBezTo>
                <a:cubicBezTo>
                  <a:pt x="1405" y="5156"/>
                  <a:pt x="1560" y="5311"/>
                  <a:pt x="1607" y="5477"/>
                </a:cubicBezTo>
                <a:cubicBezTo>
                  <a:pt x="2155" y="7192"/>
                  <a:pt x="2691" y="8930"/>
                  <a:pt x="3227" y="10657"/>
                </a:cubicBezTo>
                <a:cubicBezTo>
                  <a:pt x="3274" y="10811"/>
                  <a:pt x="3310" y="10966"/>
                  <a:pt x="3370" y="11228"/>
                </a:cubicBezTo>
                <a:cubicBezTo>
                  <a:pt x="2381" y="10669"/>
                  <a:pt x="1679" y="10002"/>
                  <a:pt x="1155" y="9145"/>
                </a:cubicBezTo>
                <a:cubicBezTo>
                  <a:pt x="1084" y="8990"/>
                  <a:pt x="1072" y="8752"/>
                  <a:pt x="1131" y="8609"/>
                </a:cubicBezTo>
                <a:cubicBezTo>
                  <a:pt x="1274" y="8216"/>
                  <a:pt x="1095" y="7930"/>
                  <a:pt x="786" y="7847"/>
                </a:cubicBezTo>
                <a:cubicBezTo>
                  <a:pt x="756" y="7837"/>
                  <a:pt x="721" y="7833"/>
                  <a:pt x="683" y="7833"/>
                </a:cubicBezTo>
                <a:cubicBezTo>
                  <a:pt x="482" y="7833"/>
                  <a:pt x="201" y="7956"/>
                  <a:pt x="131" y="8097"/>
                </a:cubicBezTo>
                <a:cubicBezTo>
                  <a:pt x="0" y="8371"/>
                  <a:pt x="71" y="8668"/>
                  <a:pt x="429" y="8847"/>
                </a:cubicBezTo>
                <a:cubicBezTo>
                  <a:pt x="631" y="8942"/>
                  <a:pt x="810" y="9121"/>
                  <a:pt x="964" y="9323"/>
                </a:cubicBezTo>
                <a:cubicBezTo>
                  <a:pt x="1572" y="10121"/>
                  <a:pt x="2215" y="10895"/>
                  <a:pt x="3143" y="11347"/>
                </a:cubicBezTo>
                <a:cubicBezTo>
                  <a:pt x="3310" y="11419"/>
                  <a:pt x="3477" y="11609"/>
                  <a:pt x="3524" y="11788"/>
                </a:cubicBezTo>
                <a:cubicBezTo>
                  <a:pt x="3870" y="13109"/>
                  <a:pt x="4179" y="14443"/>
                  <a:pt x="4489" y="15764"/>
                </a:cubicBezTo>
                <a:cubicBezTo>
                  <a:pt x="5060" y="18086"/>
                  <a:pt x="5382" y="20455"/>
                  <a:pt x="5584" y="22956"/>
                </a:cubicBezTo>
                <a:cubicBezTo>
                  <a:pt x="5382" y="22670"/>
                  <a:pt x="5227" y="22491"/>
                  <a:pt x="5096" y="22301"/>
                </a:cubicBezTo>
                <a:cubicBezTo>
                  <a:pt x="3655" y="20194"/>
                  <a:pt x="2691" y="17931"/>
                  <a:pt x="2691" y="15336"/>
                </a:cubicBezTo>
                <a:cubicBezTo>
                  <a:pt x="2691" y="14479"/>
                  <a:pt x="2393" y="13645"/>
                  <a:pt x="1786" y="13014"/>
                </a:cubicBezTo>
                <a:cubicBezTo>
                  <a:pt x="1679" y="12907"/>
                  <a:pt x="1500" y="12871"/>
                  <a:pt x="1345" y="12800"/>
                </a:cubicBezTo>
                <a:lnTo>
                  <a:pt x="1345" y="12800"/>
                </a:lnTo>
                <a:cubicBezTo>
                  <a:pt x="1286" y="12955"/>
                  <a:pt x="810" y="13871"/>
                  <a:pt x="1679" y="16026"/>
                </a:cubicBezTo>
                <a:cubicBezTo>
                  <a:pt x="2036" y="16919"/>
                  <a:pt x="2727" y="17634"/>
                  <a:pt x="2953" y="18610"/>
                </a:cubicBezTo>
                <a:cubicBezTo>
                  <a:pt x="3108" y="19265"/>
                  <a:pt x="3465" y="19872"/>
                  <a:pt x="3727" y="20491"/>
                </a:cubicBezTo>
                <a:cubicBezTo>
                  <a:pt x="3786" y="20646"/>
                  <a:pt x="3858" y="20777"/>
                  <a:pt x="3917" y="20908"/>
                </a:cubicBezTo>
                <a:cubicBezTo>
                  <a:pt x="3286" y="20658"/>
                  <a:pt x="2453" y="19813"/>
                  <a:pt x="2453" y="19705"/>
                </a:cubicBezTo>
                <a:cubicBezTo>
                  <a:pt x="2453" y="18670"/>
                  <a:pt x="1976" y="17800"/>
                  <a:pt x="1119" y="17181"/>
                </a:cubicBezTo>
                <a:cubicBezTo>
                  <a:pt x="905" y="17015"/>
                  <a:pt x="548" y="16884"/>
                  <a:pt x="202" y="16729"/>
                </a:cubicBezTo>
                <a:lnTo>
                  <a:pt x="202" y="16729"/>
                </a:lnTo>
                <a:cubicBezTo>
                  <a:pt x="226" y="17955"/>
                  <a:pt x="607" y="18884"/>
                  <a:pt x="1441" y="19503"/>
                </a:cubicBezTo>
                <a:cubicBezTo>
                  <a:pt x="2000" y="19920"/>
                  <a:pt x="2572" y="20348"/>
                  <a:pt x="3143" y="20717"/>
                </a:cubicBezTo>
                <a:cubicBezTo>
                  <a:pt x="3941" y="21229"/>
                  <a:pt x="4262" y="21658"/>
                  <a:pt x="4727" y="22456"/>
                </a:cubicBezTo>
                <a:cubicBezTo>
                  <a:pt x="4774" y="22539"/>
                  <a:pt x="5155" y="23039"/>
                  <a:pt x="5215" y="23099"/>
                </a:cubicBezTo>
                <a:cubicBezTo>
                  <a:pt x="5727" y="23551"/>
                  <a:pt x="5715" y="23849"/>
                  <a:pt x="5751" y="24456"/>
                </a:cubicBezTo>
                <a:cubicBezTo>
                  <a:pt x="5846" y="25635"/>
                  <a:pt x="5989" y="26790"/>
                  <a:pt x="5989" y="27968"/>
                </a:cubicBezTo>
                <a:cubicBezTo>
                  <a:pt x="5989" y="30016"/>
                  <a:pt x="5929" y="32088"/>
                  <a:pt x="5894" y="34148"/>
                </a:cubicBezTo>
                <a:cubicBezTo>
                  <a:pt x="5894" y="34648"/>
                  <a:pt x="5870" y="35160"/>
                  <a:pt x="5858" y="35660"/>
                </a:cubicBezTo>
                <a:lnTo>
                  <a:pt x="5965" y="35660"/>
                </a:lnTo>
                <a:cubicBezTo>
                  <a:pt x="6037" y="35112"/>
                  <a:pt x="6156" y="34564"/>
                  <a:pt x="6167" y="33993"/>
                </a:cubicBezTo>
                <a:cubicBezTo>
                  <a:pt x="6227" y="31957"/>
                  <a:pt x="6263" y="29897"/>
                  <a:pt x="6275" y="27861"/>
                </a:cubicBezTo>
                <a:cubicBezTo>
                  <a:pt x="6287" y="26921"/>
                  <a:pt x="6179" y="26004"/>
                  <a:pt x="6477" y="25075"/>
                </a:cubicBezTo>
                <a:cubicBezTo>
                  <a:pt x="6834" y="23992"/>
                  <a:pt x="7120" y="22896"/>
                  <a:pt x="7430" y="21789"/>
                </a:cubicBezTo>
                <a:cubicBezTo>
                  <a:pt x="7572" y="21348"/>
                  <a:pt x="7644" y="20884"/>
                  <a:pt x="7811" y="20455"/>
                </a:cubicBezTo>
                <a:cubicBezTo>
                  <a:pt x="8096" y="19682"/>
                  <a:pt x="8525" y="18931"/>
                  <a:pt x="8715" y="18146"/>
                </a:cubicBezTo>
                <a:cubicBezTo>
                  <a:pt x="8930" y="17300"/>
                  <a:pt x="8846" y="16407"/>
                  <a:pt x="8394" y="15610"/>
                </a:cubicBezTo>
                <a:cubicBezTo>
                  <a:pt x="8290" y="15447"/>
                  <a:pt x="8199" y="15364"/>
                  <a:pt x="8113" y="15364"/>
                </a:cubicBezTo>
                <a:cubicBezTo>
                  <a:pt x="8023" y="15364"/>
                  <a:pt x="7938" y="15456"/>
                  <a:pt x="7846" y="15645"/>
                </a:cubicBezTo>
                <a:cubicBezTo>
                  <a:pt x="7691" y="15979"/>
                  <a:pt x="7525" y="16336"/>
                  <a:pt x="7394" y="16705"/>
                </a:cubicBezTo>
                <a:cubicBezTo>
                  <a:pt x="6977" y="17836"/>
                  <a:pt x="6822" y="18943"/>
                  <a:pt x="7334" y="20110"/>
                </a:cubicBezTo>
                <a:cubicBezTo>
                  <a:pt x="7430" y="20372"/>
                  <a:pt x="7394" y="20753"/>
                  <a:pt x="7310" y="21051"/>
                </a:cubicBezTo>
                <a:cubicBezTo>
                  <a:pt x="6989" y="22456"/>
                  <a:pt x="6632" y="23873"/>
                  <a:pt x="6287" y="25289"/>
                </a:cubicBezTo>
                <a:cubicBezTo>
                  <a:pt x="6144" y="25051"/>
                  <a:pt x="6096" y="24825"/>
                  <a:pt x="6060" y="24599"/>
                </a:cubicBezTo>
                <a:cubicBezTo>
                  <a:pt x="5917" y="23289"/>
                  <a:pt x="5786" y="21968"/>
                  <a:pt x="5667" y="20658"/>
                </a:cubicBezTo>
                <a:cubicBezTo>
                  <a:pt x="5632" y="20301"/>
                  <a:pt x="5584" y="19932"/>
                  <a:pt x="5644" y="19586"/>
                </a:cubicBezTo>
                <a:cubicBezTo>
                  <a:pt x="5834" y="18467"/>
                  <a:pt x="6037" y="17372"/>
                  <a:pt x="6263" y="16253"/>
                </a:cubicBezTo>
                <a:cubicBezTo>
                  <a:pt x="6382" y="15657"/>
                  <a:pt x="6382" y="15002"/>
                  <a:pt x="6656" y="14514"/>
                </a:cubicBezTo>
                <a:cubicBezTo>
                  <a:pt x="7430" y="13169"/>
                  <a:pt x="8323" y="11895"/>
                  <a:pt x="9156" y="10609"/>
                </a:cubicBezTo>
                <a:cubicBezTo>
                  <a:pt x="9251" y="10633"/>
                  <a:pt x="9287" y="10645"/>
                  <a:pt x="9311" y="10645"/>
                </a:cubicBezTo>
                <a:cubicBezTo>
                  <a:pt x="9408" y="10671"/>
                  <a:pt x="9499" y="10685"/>
                  <a:pt x="9583" y="10685"/>
                </a:cubicBezTo>
                <a:cubicBezTo>
                  <a:pt x="9846" y="10685"/>
                  <a:pt x="10030" y="10545"/>
                  <a:pt x="10085" y="10192"/>
                </a:cubicBezTo>
                <a:cubicBezTo>
                  <a:pt x="10141" y="9844"/>
                  <a:pt x="9943" y="9570"/>
                  <a:pt x="9620" y="9570"/>
                </a:cubicBezTo>
                <a:cubicBezTo>
                  <a:pt x="9601" y="9570"/>
                  <a:pt x="9581" y="9571"/>
                  <a:pt x="9561" y="9573"/>
                </a:cubicBezTo>
                <a:cubicBezTo>
                  <a:pt x="9132" y="9597"/>
                  <a:pt x="8965" y="9871"/>
                  <a:pt x="9037" y="10288"/>
                </a:cubicBezTo>
                <a:cubicBezTo>
                  <a:pt x="9061" y="10359"/>
                  <a:pt x="9025" y="10454"/>
                  <a:pt x="8989" y="10514"/>
                </a:cubicBezTo>
                <a:cubicBezTo>
                  <a:pt x="8715" y="10895"/>
                  <a:pt x="8430" y="11288"/>
                  <a:pt x="8132" y="11681"/>
                </a:cubicBezTo>
                <a:cubicBezTo>
                  <a:pt x="7822" y="10942"/>
                  <a:pt x="7953" y="10419"/>
                  <a:pt x="8430" y="9895"/>
                </a:cubicBezTo>
                <a:cubicBezTo>
                  <a:pt x="8584" y="9716"/>
                  <a:pt x="8727" y="9299"/>
                  <a:pt x="8561" y="9097"/>
                </a:cubicBezTo>
                <a:cubicBezTo>
                  <a:pt x="8474" y="8976"/>
                  <a:pt x="8287" y="8918"/>
                  <a:pt x="8123" y="8918"/>
                </a:cubicBezTo>
                <a:cubicBezTo>
                  <a:pt x="8061" y="8918"/>
                  <a:pt x="8002" y="8926"/>
                  <a:pt x="7953" y="8942"/>
                </a:cubicBezTo>
                <a:cubicBezTo>
                  <a:pt x="7608" y="9061"/>
                  <a:pt x="7632" y="9383"/>
                  <a:pt x="7727" y="9704"/>
                </a:cubicBezTo>
                <a:cubicBezTo>
                  <a:pt x="7799" y="9883"/>
                  <a:pt x="7775" y="10073"/>
                  <a:pt x="7775" y="10276"/>
                </a:cubicBezTo>
                <a:cubicBezTo>
                  <a:pt x="7799" y="10716"/>
                  <a:pt x="7775" y="11145"/>
                  <a:pt x="7799" y="11585"/>
                </a:cubicBezTo>
                <a:cubicBezTo>
                  <a:pt x="7799" y="11764"/>
                  <a:pt x="7918" y="11978"/>
                  <a:pt x="7834" y="12121"/>
                </a:cubicBezTo>
                <a:cubicBezTo>
                  <a:pt x="7513" y="12740"/>
                  <a:pt x="7120" y="13347"/>
                  <a:pt x="6751" y="13967"/>
                </a:cubicBezTo>
                <a:cubicBezTo>
                  <a:pt x="6703" y="13097"/>
                  <a:pt x="6763" y="12276"/>
                  <a:pt x="6799" y="11466"/>
                </a:cubicBezTo>
                <a:cubicBezTo>
                  <a:pt x="6822" y="10133"/>
                  <a:pt x="6882" y="8823"/>
                  <a:pt x="6858" y="7502"/>
                </a:cubicBezTo>
                <a:cubicBezTo>
                  <a:pt x="6834" y="6966"/>
                  <a:pt x="6858" y="6478"/>
                  <a:pt x="7037" y="5954"/>
                </a:cubicBezTo>
                <a:cubicBezTo>
                  <a:pt x="7477" y="4584"/>
                  <a:pt x="7846" y="3191"/>
                  <a:pt x="8263" y="1798"/>
                </a:cubicBezTo>
                <a:cubicBezTo>
                  <a:pt x="8299" y="1703"/>
                  <a:pt x="8513" y="1572"/>
                  <a:pt x="8584" y="1513"/>
                </a:cubicBezTo>
                <a:cubicBezTo>
                  <a:pt x="9287" y="953"/>
                  <a:pt x="9073" y="155"/>
                  <a:pt x="82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0"/>
          <p:cNvSpPr/>
          <p:nvPr/>
        </p:nvSpPr>
        <p:spPr>
          <a:xfrm rot="1222858">
            <a:off x="931239" y="3512665"/>
            <a:ext cx="188518" cy="551129"/>
          </a:xfrm>
          <a:custGeom>
            <a:avLst/>
            <a:gdLst/>
            <a:ahLst/>
            <a:cxnLst/>
            <a:rect l="l" t="t" r="r" b="b"/>
            <a:pathLst>
              <a:path w="10585" h="30945" extrusionOk="0">
                <a:moveTo>
                  <a:pt x="6787" y="489"/>
                </a:moveTo>
                <a:lnTo>
                  <a:pt x="6787" y="489"/>
                </a:lnTo>
                <a:cubicBezTo>
                  <a:pt x="7537" y="1251"/>
                  <a:pt x="7263" y="3703"/>
                  <a:pt x="6465" y="4572"/>
                </a:cubicBezTo>
                <a:cubicBezTo>
                  <a:pt x="6025" y="3144"/>
                  <a:pt x="5929" y="1786"/>
                  <a:pt x="6787" y="489"/>
                </a:cubicBezTo>
                <a:close/>
                <a:moveTo>
                  <a:pt x="10240" y="2346"/>
                </a:moveTo>
                <a:cubicBezTo>
                  <a:pt x="10251" y="3441"/>
                  <a:pt x="9335" y="4834"/>
                  <a:pt x="8287" y="5299"/>
                </a:cubicBezTo>
                <a:cubicBezTo>
                  <a:pt x="8549" y="4037"/>
                  <a:pt x="9085" y="3001"/>
                  <a:pt x="10240" y="2346"/>
                </a:cubicBezTo>
                <a:close/>
                <a:moveTo>
                  <a:pt x="3798" y="4227"/>
                </a:moveTo>
                <a:lnTo>
                  <a:pt x="3798" y="4227"/>
                </a:lnTo>
                <a:cubicBezTo>
                  <a:pt x="4322" y="5299"/>
                  <a:pt x="4167" y="6251"/>
                  <a:pt x="3882" y="7311"/>
                </a:cubicBezTo>
                <a:cubicBezTo>
                  <a:pt x="3393" y="6263"/>
                  <a:pt x="3429" y="5311"/>
                  <a:pt x="3798" y="4227"/>
                </a:cubicBezTo>
                <a:close/>
                <a:moveTo>
                  <a:pt x="286" y="7430"/>
                </a:moveTo>
                <a:lnTo>
                  <a:pt x="286" y="7430"/>
                </a:lnTo>
                <a:cubicBezTo>
                  <a:pt x="1238" y="7680"/>
                  <a:pt x="1977" y="8132"/>
                  <a:pt x="2453" y="8978"/>
                </a:cubicBezTo>
                <a:cubicBezTo>
                  <a:pt x="2408" y="8982"/>
                  <a:pt x="2363" y="8984"/>
                  <a:pt x="2318" y="8984"/>
                </a:cubicBezTo>
                <a:cubicBezTo>
                  <a:pt x="1511" y="8984"/>
                  <a:pt x="568" y="8298"/>
                  <a:pt x="286" y="7430"/>
                </a:cubicBezTo>
                <a:close/>
                <a:moveTo>
                  <a:pt x="6882" y="0"/>
                </a:moveTo>
                <a:cubicBezTo>
                  <a:pt x="6739" y="119"/>
                  <a:pt x="6584" y="227"/>
                  <a:pt x="6489" y="358"/>
                </a:cubicBezTo>
                <a:cubicBezTo>
                  <a:pt x="5834" y="1322"/>
                  <a:pt x="5751" y="2417"/>
                  <a:pt x="5929" y="3525"/>
                </a:cubicBezTo>
                <a:cubicBezTo>
                  <a:pt x="6025" y="4168"/>
                  <a:pt x="6263" y="4799"/>
                  <a:pt x="6263" y="5430"/>
                </a:cubicBezTo>
                <a:cubicBezTo>
                  <a:pt x="6263" y="7513"/>
                  <a:pt x="6203" y="9597"/>
                  <a:pt x="6168" y="11680"/>
                </a:cubicBezTo>
                <a:lnTo>
                  <a:pt x="6168" y="12145"/>
                </a:lnTo>
                <a:cubicBezTo>
                  <a:pt x="5370" y="10906"/>
                  <a:pt x="4679" y="9656"/>
                  <a:pt x="4358" y="8251"/>
                </a:cubicBezTo>
                <a:cubicBezTo>
                  <a:pt x="4275" y="7847"/>
                  <a:pt x="4263" y="7418"/>
                  <a:pt x="4275" y="7001"/>
                </a:cubicBezTo>
                <a:cubicBezTo>
                  <a:pt x="4298" y="6382"/>
                  <a:pt x="4453" y="5775"/>
                  <a:pt x="4441" y="5168"/>
                </a:cubicBezTo>
                <a:cubicBezTo>
                  <a:pt x="4441" y="4644"/>
                  <a:pt x="4263" y="4120"/>
                  <a:pt x="3810" y="3727"/>
                </a:cubicBezTo>
                <a:cubicBezTo>
                  <a:pt x="3727" y="3810"/>
                  <a:pt x="3632" y="3870"/>
                  <a:pt x="3608" y="3965"/>
                </a:cubicBezTo>
                <a:cubicBezTo>
                  <a:pt x="3084" y="5168"/>
                  <a:pt x="3084" y="6323"/>
                  <a:pt x="3739" y="7513"/>
                </a:cubicBezTo>
                <a:cubicBezTo>
                  <a:pt x="4108" y="8156"/>
                  <a:pt x="4263" y="8930"/>
                  <a:pt x="4513" y="9680"/>
                </a:cubicBezTo>
                <a:cubicBezTo>
                  <a:pt x="3465" y="9406"/>
                  <a:pt x="2739" y="8966"/>
                  <a:pt x="2155" y="8109"/>
                </a:cubicBezTo>
                <a:cubicBezTo>
                  <a:pt x="1846" y="7656"/>
                  <a:pt x="1762" y="7597"/>
                  <a:pt x="1203" y="7323"/>
                </a:cubicBezTo>
                <a:cubicBezTo>
                  <a:pt x="1124" y="7287"/>
                  <a:pt x="774" y="7252"/>
                  <a:pt x="479" y="7252"/>
                </a:cubicBezTo>
                <a:cubicBezTo>
                  <a:pt x="281" y="7252"/>
                  <a:pt x="108" y="7268"/>
                  <a:pt x="60" y="7311"/>
                </a:cubicBezTo>
                <a:cubicBezTo>
                  <a:pt x="0" y="7370"/>
                  <a:pt x="60" y="7680"/>
                  <a:pt x="155" y="7799"/>
                </a:cubicBezTo>
                <a:cubicBezTo>
                  <a:pt x="405" y="8132"/>
                  <a:pt x="655" y="8513"/>
                  <a:pt x="1000" y="8704"/>
                </a:cubicBezTo>
                <a:cubicBezTo>
                  <a:pt x="1548" y="9025"/>
                  <a:pt x="2143" y="9240"/>
                  <a:pt x="2751" y="9383"/>
                </a:cubicBezTo>
                <a:cubicBezTo>
                  <a:pt x="3965" y="9644"/>
                  <a:pt x="4882" y="10192"/>
                  <a:pt x="5358" y="11383"/>
                </a:cubicBezTo>
                <a:cubicBezTo>
                  <a:pt x="5477" y="11704"/>
                  <a:pt x="5703" y="11966"/>
                  <a:pt x="5810" y="12276"/>
                </a:cubicBezTo>
                <a:cubicBezTo>
                  <a:pt x="5941" y="12633"/>
                  <a:pt x="6060" y="13014"/>
                  <a:pt x="6060" y="13383"/>
                </a:cubicBezTo>
                <a:cubicBezTo>
                  <a:pt x="6060" y="14740"/>
                  <a:pt x="6001" y="16074"/>
                  <a:pt x="5965" y="17419"/>
                </a:cubicBezTo>
                <a:cubicBezTo>
                  <a:pt x="5929" y="19503"/>
                  <a:pt x="5894" y="21586"/>
                  <a:pt x="5846" y="23670"/>
                </a:cubicBezTo>
                <a:cubicBezTo>
                  <a:pt x="5834" y="23968"/>
                  <a:pt x="5834" y="24241"/>
                  <a:pt x="5822" y="24527"/>
                </a:cubicBezTo>
                <a:cubicBezTo>
                  <a:pt x="5763" y="26551"/>
                  <a:pt x="5703" y="28587"/>
                  <a:pt x="5656" y="30611"/>
                </a:cubicBezTo>
                <a:cubicBezTo>
                  <a:pt x="5656" y="30730"/>
                  <a:pt x="5703" y="30838"/>
                  <a:pt x="5727" y="30945"/>
                </a:cubicBezTo>
                <a:cubicBezTo>
                  <a:pt x="5775" y="30945"/>
                  <a:pt x="5822" y="30933"/>
                  <a:pt x="5870" y="30933"/>
                </a:cubicBezTo>
                <a:cubicBezTo>
                  <a:pt x="5929" y="29302"/>
                  <a:pt x="6001" y="27682"/>
                  <a:pt x="6049" y="26063"/>
                </a:cubicBezTo>
                <a:cubicBezTo>
                  <a:pt x="6120" y="23789"/>
                  <a:pt x="6180" y="21527"/>
                  <a:pt x="6239" y="19265"/>
                </a:cubicBezTo>
                <a:cubicBezTo>
                  <a:pt x="6322" y="16062"/>
                  <a:pt x="6406" y="12847"/>
                  <a:pt x="6441" y="9644"/>
                </a:cubicBezTo>
                <a:cubicBezTo>
                  <a:pt x="6441" y="8835"/>
                  <a:pt x="6596" y="8085"/>
                  <a:pt x="6965" y="7382"/>
                </a:cubicBezTo>
                <a:cubicBezTo>
                  <a:pt x="7418" y="6561"/>
                  <a:pt x="7799" y="5715"/>
                  <a:pt x="8799" y="5322"/>
                </a:cubicBezTo>
                <a:cubicBezTo>
                  <a:pt x="10454" y="4703"/>
                  <a:pt x="10585" y="2644"/>
                  <a:pt x="10585" y="2572"/>
                </a:cubicBezTo>
                <a:cubicBezTo>
                  <a:pt x="10585" y="2441"/>
                  <a:pt x="10513" y="2203"/>
                  <a:pt x="10537" y="2001"/>
                </a:cubicBezTo>
                <a:lnTo>
                  <a:pt x="10537" y="2001"/>
                </a:lnTo>
                <a:cubicBezTo>
                  <a:pt x="10335" y="2013"/>
                  <a:pt x="10156" y="2072"/>
                  <a:pt x="9978" y="2155"/>
                </a:cubicBezTo>
                <a:cubicBezTo>
                  <a:pt x="9108" y="2608"/>
                  <a:pt x="8525" y="3382"/>
                  <a:pt x="8323" y="4275"/>
                </a:cubicBezTo>
                <a:cubicBezTo>
                  <a:pt x="8037" y="5513"/>
                  <a:pt x="7061" y="6299"/>
                  <a:pt x="6608" y="7418"/>
                </a:cubicBezTo>
                <a:cubicBezTo>
                  <a:pt x="6561" y="6835"/>
                  <a:pt x="6584" y="6287"/>
                  <a:pt x="6561" y="5727"/>
                </a:cubicBezTo>
                <a:cubicBezTo>
                  <a:pt x="6549" y="5227"/>
                  <a:pt x="6680" y="4775"/>
                  <a:pt x="6942" y="4322"/>
                </a:cubicBezTo>
                <a:cubicBezTo>
                  <a:pt x="7608" y="3084"/>
                  <a:pt x="7751" y="1763"/>
                  <a:pt x="7203" y="417"/>
                </a:cubicBezTo>
                <a:cubicBezTo>
                  <a:pt x="7132" y="274"/>
                  <a:pt x="6977" y="131"/>
                  <a:pt x="6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0"/>
          <p:cNvSpPr/>
          <p:nvPr/>
        </p:nvSpPr>
        <p:spPr>
          <a:xfrm rot="-1788488">
            <a:off x="1993007" y="3288616"/>
            <a:ext cx="358402" cy="794180"/>
          </a:xfrm>
          <a:custGeom>
            <a:avLst/>
            <a:gdLst/>
            <a:ahLst/>
            <a:cxnLst/>
            <a:rect l="l" t="t" r="r" b="b"/>
            <a:pathLst>
              <a:path w="14336" h="31767" extrusionOk="0">
                <a:moveTo>
                  <a:pt x="11657" y="501"/>
                </a:moveTo>
                <a:lnTo>
                  <a:pt x="11657" y="501"/>
                </a:lnTo>
                <a:cubicBezTo>
                  <a:pt x="12038" y="1584"/>
                  <a:pt x="11180" y="3442"/>
                  <a:pt x="9918" y="4323"/>
                </a:cubicBezTo>
                <a:cubicBezTo>
                  <a:pt x="9454" y="3430"/>
                  <a:pt x="10347" y="1465"/>
                  <a:pt x="11657" y="501"/>
                </a:cubicBezTo>
                <a:close/>
                <a:moveTo>
                  <a:pt x="6656" y="4835"/>
                </a:moveTo>
                <a:lnTo>
                  <a:pt x="6656" y="4835"/>
                </a:lnTo>
                <a:cubicBezTo>
                  <a:pt x="7477" y="5204"/>
                  <a:pt x="8370" y="7061"/>
                  <a:pt x="8228" y="8014"/>
                </a:cubicBezTo>
                <a:cubicBezTo>
                  <a:pt x="7049" y="7287"/>
                  <a:pt x="6811" y="6109"/>
                  <a:pt x="6656" y="4835"/>
                </a:cubicBezTo>
                <a:close/>
                <a:moveTo>
                  <a:pt x="2417" y="6406"/>
                </a:moveTo>
                <a:cubicBezTo>
                  <a:pt x="3239" y="7299"/>
                  <a:pt x="3406" y="9061"/>
                  <a:pt x="2727" y="9835"/>
                </a:cubicBezTo>
                <a:cubicBezTo>
                  <a:pt x="2096" y="8728"/>
                  <a:pt x="2048" y="7609"/>
                  <a:pt x="2417" y="6406"/>
                </a:cubicBezTo>
                <a:close/>
                <a:moveTo>
                  <a:pt x="11859" y="7728"/>
                </a:moveTo>
                <a:lnTo>
                  <a:pt x="11859" y="7728"/>
                </a:lnTo>
                <a:cubicBezTo>
                  <a:pt x="11539" y="8753"/>
                  <a:pt x="10025" y="10197"/>
                  <a:pt x="8725" y="10197"/>
                </a:cubicBezTo>
                <a:cubicBezTo>
                  <a:pt x="8621" y="10197"/>
                  <a:pt x="8518" y="10188"/>
                  <a:pt x="8418" y="10169"/>
                </a:cubicBezTo>
                <a:cubicBezTo>
                  <a:pt x="8978" y="8966"/>
                  <a:pt x="10645" y="7788"/>
                  <a:pt x="11859" y="7728"/>
                </a:cubicBezTo>
                <a:close/>
                <a:moveTo>
                  <a:pt x="369" y="9871"/>
                </a:moveTo>
                <a:lnTo>
                  <a:pt x="369" y="9871"/>
                </a:lnTo>
                <a:cubicBezTo>
                  <a:pt x="989" y="10502"/>
                  <a:pt x="1167" y="11288"/>
                  <a:pt x="1239" y="12240"/>
                </a:cubicBezTo>
                <a:cubicBezTo>
                  <a:pt x="512" y="11538"/>
                  <a:pt x="369" y="10728"/>
                  <a:pt x="369" y="9871"/>
                </a:cubicBezTo>
                <a:close/>
                <a:moveTo>
                  <a:pt x="5287" y="11109"/>
                </a:moveTo>
                <a:lnTo>
                  <a:pt x="5287" y="11109"/>
                </a:lnTo>
                <a:cubicBezTo>
                  <a:pt x="5525" y="12395"/>
                  <a:pt x="5215" y="13419"/>
                  <a:pt x="4370" y="14395"/>
                </a:cubicBezTo>
                <a:cubicBezTo>
                  <a:pt x="4263" y="13133"/>
                  <a:pt x="4453" y="12098"/>
                  <a:pt x="5287" y="11109"/>
                </a:cubicBezTo>
                <a:close/>
                <a:moveTo>
                  <a:pt x="13954" y="12371"/>
                </a:moveTo>
                <a:cubicBezTo>
                  <a:pt x="14074" y="13622"/>
                  <a:pt x="13490" y="14538"/>
                  <a:pt x="12526" y="15372"/>
                </a:cubicBezTo>
                <a:cubicBezTo>
                  <a:pt x="12633" y="14122"/>
                  <a:pt x="13073" y="13145"/>
                  <a:pt x="13954" y="12371"/>
                </a:cubicBezTo>
                <a:close/>
                <a:moveTo>
                  <a:pt x="9371" y="13300"/>
                </a:moveTo>
                <a:cubicBezTo>
                  <a:pt x="9013" y="14431"/>
                  <a:pt x="8406" y="15277"/>
                  <a:pt x="7347" y="15765"/>
                </a:cubicBezTo>
                <a:cubicBezTo>
                  <a:pt x="7430" y="14919"/>
                  <a:pt x="8537" y="13550"/>
                  <a:pt x="9371" y="13300"/>
                </a:cubicBezTo>
                <a:close/>
                <a:moveTo>
                  <a:pt x="1762" y="15931"/>
                </a:moveTo>
                <a:lnTo>
                  <a:pt x="1762" y="15931"/>
                </a:lnTo>
                <a:cubicBezTo>
                  <a:pt x="2965" y="16158"/>
                  <a:pt x="3977" y="16539"/>
                  <a:pt x="4715" y="17491"/>
                </a:cubicBezTo>
                <a:cubicBezTo>
                  <a:pt x="4542" y="17549"/>
                  <a:pt x="4361" y="17578"/>
                  <a:pt x="4175" y="17578"/>
                </a:cubicBezTo>
                <a:cubicBezTo>
                  <a:pt x="3299" y="17578"/>
                  <a:pt x="2332" y="16953"/>
                  <a:pt x="1762" y="15931"/>
                </a:cubicBezTo>
                <a:close/>
                <a:moveTo>
                  <a:pt x="10692" y="14538"/>
                </a:moveTo>
                <a:lnTo>
                  <a:pt x="10692" y="14538"/>
                </a:lnTo>
                <a:cubicBezTo>
                  <a:pt x="11287" y="15693"/>
                  <a:pt x="10990" y="16693"/>
                  <a:pt x="10645" y="17813"/>
                </a:cubicBezTo>
                <a:cubicBezTo>
                  <a:pt x="10109" y="16693"/>
                  <a:pt x="10228" y="15669"/>
                  <a:pt x="10692" y="14538"/>
                </a:cubicBezTo>
                <a:close/>
                <a:moveTo>
                  <a:pt x="12353" y="17958"/>
                </a:moveTo>
                <a:cubicBezTo>
                  <a:pt x="12425" y="17958"/>
                  <a:pt x="12498" y="17961"/>
                  <a:pt x="12573" y="17967"/>
                </a:cubicBezTo>
                <a:cubicBezTo>
                  <a:pt x="12260" y="18676"/>
                  <a:pt x="11470" y="19157"/>
                  <a:pt x="10715" y="19157"/>
                </a:cubicBezTo>
                <a:cubicBezTo>
                  <a:pt x="10494" y="19157"/>
                  <a:pt x="10275" y="19116"/>
                  <a:pt x="10073" y="19027"/>
                </a:cubicBezTo>
                <a:cubicBezTo>
                  <a:pt x="10756" y="18421"/>
                  <a:pt x="11459" y="17958"/>
                  <a:pt x="12353" y="17958"/>
                </a:cubicBezTo>
                <a:close/>
                <a:moveTo>
                  <a:pt x="11573" y="1"/>
                </a:moveTo>
                <a:cubicBezTo>
                  <a:pt x="11430" y="120"/>
                  <a:pt x="11311" y="263"/>
                  <a:pt x="11180" y="382"/>
                </a:cubicBezTo>
                <a:cubicBezTo>
                  <a:pt x="10085" y="1394"/>
                  <a:pt x="9442" y="2608"/>
                  <a:pt x="9454" y="4132"/>
                </a:cubicBezTo>
                <a:cubicBezTo>
                  <a:pt x="9454" y="5335"/>
                  <a:pt x="8811" y="6335"/>
                  <a:pt x="8573" y="7442"/>
                </a:cubicBezTo>
                <a:cubicBezTo>
                  <a:pt x="8275" y="6752"/>
                  <a:pt x="8037" y="6073"/>
                  <a:pt x="7716" y="5454"/>
                </a:cubicBezTo>
                <a:cubicBezTo>
                  <a:pt x="7525" y="5109"/>
                  <a:pt x="7192" y="4811"/>
                  <a:pt x="6882" y="4549"/>
                </a:cubicBezTo>
                <a:cubicBezTo>
                  <a:pt x="6786" y="4469"/>
                  <a:pt x="6699" y="4431"/>
                  <a:pt x="6628" y="4431"/>
                </a:cubicBezTo>
                <a:cubicBezTo>
                  <a:pt x="6496" y="4431"/>
                  <a:pt x="6414" y="4560"/>
                  <a:pt x="6406" y="4799"/>
                </a:cubicBezTo>
                <a:cubicBezTo>
                  <a:pt x="6394" y="6192"/>
                  <a:pt x="6751" y="7418"/>
                  <a:pt x="8013" y="8204"/>
                </a:cubicBezTo>
                <a:cubicBezTo>
                  <a:pt x="8132" y="8264"/>
                  <a:pt x="8239" y="8478"/>
                  <a:pt x="8216" y="8573"/>
                </a:cubicBezTo>
                <a:cubicBezTo>
                  <a:pt x="7894" y="10228"/>
                  <a:pt x="7489" y="11883"/>
                  <a:pt x="7192" y="13550"/>
                </a:cubicBezTo>
                <a:cubicBezTo>
                  <a:pt x="6942" y="14860"/>
                  <a:pt x="6787" y="16181"/>
                  <a:pt x="6632" y="17503"/>
                </a:cubicBezTo>
                <a:cubicBezTo>
                  <a:pt x="6513" y="18444"/>
                  <a:pt x="6454" y="19396"/>
                  <a:pt x="6370" y="20158"/>
                </a:cubicBezTo>
                <a:cubicBezTo>
                  <a:pt x="5775" y="18575"/>
                  <a:pt x="5144" y="16836"/>
                  <a:pt x="4465" y="15098"/>
                </a:cubicBezTo>
                <a:cubicBezTo>
                  <a:pt x="4370" y="14812"/>
                  <a:pt x="4441" y="14646"/>
                  <a:pt x="4632" y="14443"/>
                </a:cubicBezTo>
                <a:cubicBezTo>
                  <a:pt x="5394" y="13622"/>
                  <a:pt x="5811" y="12669"/>
                  <a:pt x="5644" y="11526"/>
                </a:cubicBezTo>
                <a:cubicBezTo>
                  <a:pt x="5596" y="11276"/>
                  <a:pt x="5453" y="11038"/>
                  <a:pt x="5346" y="10776"/>
                </a:cubicBezTo>
                <a:cubicBezTo>
                  <a:pt x="5120" y="10978"/>
                  <a:pt x="4787" y="11121"/>
                  <a:pt x="4680" y="11371"/>
                </a:cubicBezTo>
                <a:cubicBezTo>
                  <a:pt x="4370" y="12109"/>
                  <a:pt x="4132" y="12883"/>
                  <a:pt x="3870" y="13610"/>
                </a:cubicBezTo>
                <a:cubicBezTo>
                  <a:pt x="3632" y="12681"/>
                  <a:pt x="3394" y="11669"/>
                  <a:pt x="3120" y="10681"/>
                </a:cubicBezTo>
                <a:cubicBezTo>
                  <a:pt x="3013" y="10300"/>
                  <a:pt x="3072" y="9990"/>
                  <a:pt x="3203" y="9621"/>
                </a:cubicBezTo>
                <a:cubicBezTo>
                  <a:pt x="3596" y="8478"/>
                  <a:pt x="3548" y="7359"/>
                  <a:pt x="2822" y="6335"/>
                </a:cubicBezTo>
                <a:cubicBezTo>
                  <a:pt x="2727" y="6204"/>
                  <a:pt x="2501" y="6061"/>
                  <a:pt x="2346" y="6061"/>
                </a:cubicBezTo>
                <a:cubicBezTo>
                  <a:pt x="2239" y="6061"/>
                  <a:pt x="2084" y="6299"/>
                  <a:pt x="2048" y="6466"/>
                </a:cubicBezTo>
                <a:cubicBezTo>
                  <a:pt x="1667" y="7764"/>
                  <a:pt x="1810" y="8966"/>
                  <a:pt x="2584" y="10097"/>
                </a:cubicBezTo>
                <a:cubicBezTo>
                  <a:pt x="2703" y="10276"/>
                  <a:pt x="2763" y="10478"/>
                  <a:pt x="2822" y="10693"/>
                </a:cubicBezTo>
                <a:cubicBezTo>
                  <a:pt x="3060" y="11550"/>
                  <a:pt x="3251" y="12407"/>
                  <a:pt x="3501" y="13252"/>
                </a:cubicBezTo>
                <a:cubicBezTo>
                  <a:pt x="3727" y="14026"/>
                  <a:pt x="4037" y="14776"/>
                  <a:pt x="4310" y="15527"/>
                </a:cubicBezTo>
                <a:cubicBezTo>
                  <a:pt x="3560" y="14991"/>
                  <a:pt x="2846" y="14431"/>
                  <a:pt x="2239" y="13776"/>
                </a:cubicBezTo>
                <a:cubicBezTo>
                  <a:pt x="1762" y="13252"/>
                  <a:pt x="1393" y="12669"/>
                  <a:pt x="1405" y="11871"/>
                </a:cubicBezTo>
                <a:cubicBezTo>
                  <a:pt x="1417" y="11312"/>
                  <a:pt x="1179" y="10740"/>
                  <a:pt x="977" y="10204"/>
                </a:cubicBezTo>
                <a:cubicBezTo>
                  <a:pt x="834" y="9871"/>
                  <a:pt x="512" y="9633"/>
                  <a:pt x="238" y="9288"/>
                </a:cubicBezTo>
                <a:cubicBezTo>
                  <a:pt x="119" y="9514"/>
                  <a:pt x="60" y="9609"/>
                  <a:pt x="0" y="9704"/>
                </a:cubicBezTo>
                <a:lnTo>
                  <a:pt x="0" y="10109"/>
                </a:lnTo>
                <a:cubicBezTo>
                  <a:pt x="60" y="10347"/>
                  <a:pt x="96" y="10585"/>
                  <a:pt x="167" y="10824"/>
                </a:cubicBezTo>
                <a:cubicBezTo>
                  <a:pt x="762" y="12598"/>
                  <a:pt x="1905" y="13967"/>
                  <a:pt x="3322" y="15122"/>
                </a:cubicBezTo>
                <a:cubicBezTo>
                  <a:pt x="4072" y="15717"/>
                  <a:pt x="4941" y="16217"/>
                  <a:pt x="5001" y="17313"/>
                </a:cubicBezTo>
                <a:cubicBezTo>
                  <a:pt x="3620" y="16122"/>
                  <a:pt x="3370" y="15955"/>
                  <a:pt x="2143" y="15693"/>
                </a:cubicBezTo>
                <a:cubicBezTo>
                  <a:pt x="2104" y="15684"/>
                  <a:pt x="2063" y="15680"/>
                  <a:pt x="2021" y="15680"/>
                </a:cubicBezTo>
                <a:cubicBezTo>
                  <a:pt x="1849" y="15680"/>
                  <a:pt x="1659" y="15746"/>
                  <a:pt x="1477" y="15765"/>
                </a:cubicBezTo>
                <a:cubicBezTo>
                  <a:pt x="1536" y="15955"/>
                  <a:pt x="1548" y="16181"/>
                  <a:pt x="1655" y="16336"/>
                </a:cubicBezTo>
                <a:cubicBezTo>
                  <a:pt x="2350" y="17317"/>
                  <a:pt x="3236" y="17871"/>
                  <a:pt x="4336" y="17871"/>
                </a:cubicBezTo>
                <a:cubicBezTo>
                  <a:pt x="4612" y="17871"/>
                  <a:pt x="4901" y="17836"/>
                  <a:pt x="5203" y="17765"/>
                </a:cubicBezTo>
                <a:cubicBezTo>
                  <a:pt x="5953" y="19444"/>
                  <a:pt x="6346" y="21170"/>
                  <a:pt x="6346" y="22968"/>
                </a:cubicBezTo>
                <a:cubicBezTo>
                  <a:pt x="6346" y="23897"/>
                  <a:pt x="6239" y="24813"/>
                  <a:pt x="6275" y="25742"/>
                </a:cubicBezTo>
                <a:cubicBezTo>
                  <a:pt x="6346" y="27373"/>
                  <a:pt x="6465" y="29016"/>
                  <a:pt x="6585" y="30647"/>
                </a:cubicBezTo>
                <a:cubicBezTo>
                  <a:pt x="6596" y="31017"/>
                  <a:pt x="6692" y="31398"/>
                  <a:pt x="6751" y="31767"/>
                </a:cubicBezTo>
                <a:cubicBezTo>
                  <a:pt x="6787" y="31767"/>
                  <a:pt x="6835" y="31755"/>
                  <a:pt x="6882" y="31755"/>
                </a:cubicBezTo>
                <a:cubicBezTo>
                  <a:pt x="6882" y="31671"/>
                  <a:pt x="6906" y="31600"/>
                  <a:pt x="6894" y="31529"/>
                </a:cubicBezTo>
                <a:cubicBezTo>
                  <a:pt x="6823" y="30814"/>
                  <a:pt x="6704" y="30100"/>
                  <a:pt x="6668" y="29385"/>
                </a:cubicBezTo>
                <a:cubicBezTo>
                  <a:pt x="6632" y="27707"/>
                  <a:pt x="6608" y="26040"/>
                  <a:pt x="6585" y="24361"/>
                </a:cubicBezTo>
                <a:cubicBezTo>
                  <a:pt x="6585" y="24194"/>
                  <a:pt x="6632" y="24016"/>
                  <a:pt x="6668" y="23861"/>
                </a:cubicBezTo>
                <a:cubicBezTo>
                  <a:pt x="7251" y="22111"/>
                  <a:pt x="8561" y="20825"/>
                  <a:pt x="9680" y="19408"/>
                </a:cubicBezTo>
                <a:cubicBezTo>
                  <a:pt x="9713" y="19358"/>
                  <a:pt x="9810" y="19337"/>
                  <a:pt x="9898" y="19337"/>
                </a:cubicBezTo>
                <a:cubicBezTo>
                  <a:pt x="9936" y="19337"/>
                  <a:pt x="9973" y="19341"/>
                  <a:pt x="10002" y="19348"/>
                </a:cubicBezTo>
                <a:cubicBezTo>
                  <a:pt x="10224" y="19413"/>
                  <a:pt x="10450" y="19444"/>
                  <a:pt x="10674" y="19444"/>
                </a:cubicBezTo>
                <a:cubicBezTo>
                  <a:pt x="11443" y="19444"/>
                  <a:pt x="12183" y="19075"/>
                  <a:pt x="12645" y="18420"/>
                </a:cubicBezTo>
                <a:cubicBezTo>
                  <a:pt x="12788" y="18205"/>
                  <a:pt x="12883" y="17967"/>
                  <a:pt x="12978" y="17741"/>
                </a:cubicBezTo>
                <a:cubicBezTo>
                  <a:pt x="12942" y="17682"/>
                  <a:pt x="12907" y="17646"/>
                  <a:pt x="12859" y="17586"/>
                </a:cubicBezTo>
                <a:cubicBezTo>
                  <a:pt x="12204" y="17717"/>
                  <a:pt x="11538" y="17836"/>
                  <a:pt x="10918" y="17955"/>
                </a:cubicBezTo>
                <a:cubicBezTo>
                  <a:pt x="11002" y="17824"/>
                  <a:pt x="11133" y="17658"/>
                  <a:pt x="11252" y="17479"/>
                </a:cubicBezTo>
                <a:cubicBezTo>
                  <a:pt x="11668" y="16896"/>
                  <a:pt x="12002" y="16217"/>
                  <a:pt x="12526" y="15753"/>
                </a:cubicBezTo>
                <a:cubicBezTo>
                  <a:pt x="13371" y="15027"/>
                  <a:pt x="13990" y="14193"/>
                  <a:pt x="14335" y="13133"/>
                </a:cubicBezTo>
                <a:lnTo>
                  <a:pt x="14335" y="12324"/>
                </a:lnTo>
                <a:cubicBezTo>
                  <a:pt x="14232" y="12111"/>
                  <a:pt x="14115" y="12006"/>
                  <a:pt x="13982" y="12006"/>
                </a:cubicBezTo>
                <a:cubicBezTo>
                  <a:pt x="13870" y="12006"/>
                  <a:pt x="13746" y="12081"/>
                  <a:pt x="13609" y="12229"/>
                </a:cubicBezTo>
                <a:cubicBezTo>
                  <a:pt x="12883" y="13002"/>
                  <a:pt x="12430" y="13895"/>
                  <a:pt x="12323" y="14931"/>
                </a:cubicBezTo>
                <a:cubicBezTo>
                  <a:pt x="12264" y="15527"/>
                  <a:pt x="11752" y="16539"/>
                  <a:pt x="11228" y="16920"/>
                </a:cubicBezTo>
                <a:cubicBezTo>
                  <a:pt x="11264" y="16598"/>
                  <a:pt x="11359" y="16277"/>
                  <a:pt x="11335" y="15979"/>
                </a:cubicBezTo>
                <a:cubicBezTo>
                  <a:pt x="11276" y="15467"/>
                  <a:pt x="11180" y="14943"/>
                  <a:pt x="10990" y="14491"/>
                </a:cubicBezTo>
                <a:cubicBezTo>
                  <a:pt x="10920" y="14305"/>
                  <a:pt x="10814" y="14218"/>
                  <a:pt x="10705" y="14218"/>
                </a:cubicBezTo>
                <a:cubicBezTo>
                  <a:pt x="10591" y="14218"/>
                  <a:pt x="10474" y="14314"/>
                  <a:pt x="10395" y="14491"/>
                </a:cubicBezTo>
                <a:cubicBezTo>
                  <a:pt x="9894" y="15658"/>
                  <a:pt x="9787" y="16836"/>
                  <a:pt x="10502" y="18003"/>
                </a:cubicBezTo>
                <a:cubicBezTo>
                  <a:pt x="9180" y="19682"/>
                  <a:pt x="7597" y="21206"/>
                  <a:pt x="6596" y="23313"/>
                </a:cubicBezTo>
                <a:cubicBezTo>
                  <a:pt x="6656" y="21992"/>
                  <a:pt x="6704" y="20801"/>
                  <a:pt x="6775" y="19622"/>
                </a:cubicBezTo>
                <a:cubicBezTo>
                  <a:pt x="6858" y="18444"/>
                  <a:pt x="6977" y="17265"/>
                  <a:pt x="7061" y="16122"/>
                </a:cubicBezTo>
                <a:cubicBezTo>
                  <a:pt x="8668" y="15646"/>
                  <a:pt x="9335" y="14467"/>
                  <a:pt x="9811" y="12967"/>
                </a:cubicBezTo>
                <a:lnTo>
                  <a:pt x="9811" y="12967"/>
                </a:lnTo>
                <a:cubicBezTo>
                  <a:pt x="9513" y="13002"/>
                  <a:pt x="9275" y="12979"/>
                  <a:pt x="9085" y="13062"/>
                </a:cubicBezTo>
                <a:cubicBezTo>
                  <a:pt x="8228" y="13419"/>
                  <a:pt x="7811" y="14193"/>
                  <a:pt x="7275" y="14884"/>
                </a:cubicBezTo>
                <a:cubicBezTo>
                  <a:pt x="7525" y="13419"/>
                  <a:pt x="7787" y="11955"/>
                  <a:pt x="8049" y="10526"/>
                </a:cubicBezTo>
                <a:cubicBezTo>
                  <a:pt x="10204" y="10407"/>
                  <a:pt x="12419" y="8669"/>
                  <a:pt x="12109" y="7359"/>
                </a:cubicBezTo>
                <a:lnTo>
                  <a:pt x="12109" y="7359"/>
                </a:lnTo>
                <a:cubicBezTo>
                  <a:pt x="10442" y="7466"/>
                  <a:pt x="9311" y="8442"/>
                  <a:pt x="8299" y="9657"/>
                </a:cubicBezTo>
                <a:cubicBezTo>
                  <a:pt x="8478" y="8919"/>
                  <a:pt x="8668" y="8204"/>
                  <a:pt x="8894" y="7490"/>
                </a:cubicBezTo>
                <a:cubicBezTo>
                  <a:pt x="9132" y="6764"/>
                  <a:pt x="9359" y="6037"/>
                  <a:pt x="9621" y="5323"/>
                </a:cubicBezTo>
                <a:cubicBezTo>
                  <a:pt x="9716" y="5073"/>
                  <a:pt x="9894" y="4811"/>
                  <a:pt x="10097" y="4620"/>
                </a:cubicBezTo>
                <a:cubicBezTo>
                  <a:pt x="10906" y="3894"/>
                  <a:pt x="11573" y="3061"/>
                  <a:pt x="11919" y="2013"/>
                </a:cubicBezTo>
                <a:cubicBezTo>
                  <a:pt x="12133" y="1358"/>
                  <a:pt x="12216" y="680"/>
                  <a:pt x="11811" y="37"/>
                </a:cubicBezTo>
                <a:cubicBezTo>
                  <a:pt x="11740" y="37"/>
                  <a:pt x="11680" y="37"/>
                  <a:pt x="115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1096350" y="1905050"/>
            <a:ext cx="458700" cy="4587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40"/>
          <p:cNvGrpSpPr/>
          <p:nvPr/>
        </p:nvGrpSpPr>
        <p:grpSpPr>
          <a:xfrm>
            <a:off x="7450850" y="693050"/>
            <a:ext cx="1481436" cy="161700"/>
            <a:chOff x="0" y="1910717"/>
            <a:chExt cx="660000" cy="153897"/>
          </a:xfrm>
        </p:grpSpPr>
        <p:cxnSp>
          <p:nvCxnSpPr>
            <p:cNvPr id="594" name="Google Shape;594;p40"/>
            <p:cNvCxnSpPr/>
            <p:nvPr/>
          </p:nvCxnSpPr>
          <p:spPr>
            <a:xfrm>
              <a:off x="0" y="1910717"/>
              <a:ext cx="66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0"/>
            <p:cNvCxnSpPr/>
            <p:nvPr/>
          </p:nvCxnSpPr>
          <p:spPr>
            <a:xfrm>
              <a:off x="0" y="2064614"/>
              <a:ext cx="660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6" name="Google Shape;596;p40"/>
          <p:cNvSpPr/>
          <p:nvPr/>
        </p:nvSpPr>
        <p:spPr>
          <a:xfrm>
            <a:off x="427102" y="520001"/>
            <a:ext cx="200973" cy="507905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823248" y="585225"/>
            <a:ext cx="115129" cy="30691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0"/>
          <p:cNvSpPr/>
          <p:nvPr/>
        </p:nvSpPr>
        <p:spPr>
          <a:xfrm>
            <a:off x="1041973" y="754550"/>
            <a:ext cx="115129" cy="306911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7941248" y="437400"/>
            <a:ext cx="359518" cy="306896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8430725" y="560800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/>
              <a:t>Experiment Setup</a:t>
            </a:r>
          </a:p>
        </p:txBody>
      </p:sp>
      <p:sp>
        <p:nvSpPr>
          <p:cNvPr id="746" name="Google Shape;746;p43"/>
          <p:cNvSpPr/>
          <p:nvPr/>
        </p:nvSpPr>
        <p:spPr>
          <a:xfrm>
            <a:off x="582123" y="749328"/>
            <a:ext cx="353900" cy="302059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3"/>
          <p:cNvSpPr/>
          <p:nvPr/>
        </p:nvSpPr>
        <p:spPr>
          <a:xfrm>
            <a:off x="1013699" y="422540"/>
            <a:ext cx="114462" cy="305097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3"/>
          <p:cNvGrpSpPr/>
          <p:nvPr/>
        </p:nvGrpSpPr>
        <p:grpSpPr>
          <a:xfrm>
            <a:off x="359836" y="683817"/>
            <a:ext cx="167327" cy="194484"/>
            <a:chOff x="-2327975" y="4306900"/>
            <a:chExt cx="292325" cy="339650"/>
          </a:xfrm>
        </p:grpSpPr>
        <p:sp>
          <p:nvSpPr>
            <p:cNvPr id="749" name="Google Shape;749;p43"/>
            <p:cNvSpPr/>
            <p:nvPr/>
          </p:nvSpPr>
          <p:spPr>
            <a:xfrm>
              <a:off x="-2083300" y="4344125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-2083300" y="444205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-2327975" y="4306900"/>
              <a:ext cx="249150" cy="339650"/>
            </a:xfrm>
            <a:custGeom>
              <a:avLst/>
              <a:gdLst/>
              <a:ahLst/>
              <a:cxnLst/>
              <a:rect l="l" t="t" r="r" b="b"/>
              <a:pathLst>
                <a:path w="9966" h="13586" extrusionOk="0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3"/>
          <p:cNvSpPr/>
          <p:nvPr/>
        </p:nvSpPr>
        <p:spPr>
          <a:xfrm>
            <a:off x="8083129" y="470868"/>
            <a:ext cx="197033" cy="256762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3"/>
          <p:cNvSpPr/>
          <p:nvPr/>
        </p:nvSpPr>
        <p:spPr>
          <a:xfrm>
            <a:off x="8350694" y="636715"/>
            <a:ext cx="93123" cy="249528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/>
          <p:cNvSpPr/>
          <p:nvPr/>
        </p:nvSpPr>
        <p:spPr>
          <a:xfrm>
            <a:off x="8611468" y="636715"/>
            <a:ext cx="93123" cy="249528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C9033-44F8-186C-E018-6DADEEF44FB1}"/>
              </a:ext>
            </a:extLst>
          </p:cNvPr>
          <p:cNvSpPr txBox="1"/>
          <p:nvPr/>
        </p:nvSpPr>
        <p:spPr>
          <a:xfrm>
            <a:off x="359836" y="1402958"/>
            <a:ext cx="85481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solidFill>
                  <a:schemeClr val="bg2"/>
                </a:solidFill>
                <a:latin typeface="Lora" pitchFamily="2" charset="77"/>
              </a:rPr>
              <a:t>DataSet</a:t>
            </a:r>
            <a:r>
              <a:rPr lang="en-US" sz="2000" b="1" u="sng" dirty="0">
                <a:solidFill>
                  <a:schemeClr val="bg2"/>
                </a:solidFill>
                <a:latin typeface="Lora" pitchFamily="2" charset="77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latin typeface="Lora" pitchFamily="2" charset="77"/>
              </a:rPr>
              <a:t>Lyrics scraped from Genius using </a:t>
            </a:r>
            <a:r>
              <a:rPr lang="en-GB" sz="1800" dirty="0" err="1">
                <a:solidFill>
                  <a:schemeClr val="bg2"/>
                </a:solidFill>
                <a:latin typeface="Lora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LyricsGenius</a:t>
            </a:r>
            <a:r>
              <a:rPr lang="en-GB" sz="1800" dirty="0">
                <a:solidFill>
                  <a:schemeClr val="bg2"/>
                </a:solidFill>
                <a:latin typeface="Lora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800" dirty="0">
                <a:solidFill>
                  <a:schemeClr val="bg2"/>
                </a:solidFill>
                <a:latin typeface="Lora" pitchFamily="2" charset="77"/>
              </a:rPr>
              <a:t>API</a:t>
            </a:r>
          </a:p>
          <a:p>
            <a:endParaRPr lang="en-GB" sz="2000" dirty="0"/>
          </a:p>
          <a:p>
            <a:r>
              <a:rPr lang="en-GB" sz="2000" b="1" u="sng" dirty="0" err="1">
                <a:solidFill>
                  <a:schemeClr val="bg2"/>
                </a:solidFill>
                <a:latin typeface="Lora" pitchFamily="2" charset="77"/>
              </a:rPr>
              <a:t>PreProcessing</a:t>
            </a:r>
            <a:r>
              <a:rPr lang="en-GB" sz="2000" b="1" u="sng" dirty="0">
                <a:solidFill>
                  <a:schemeClr val="bg2"/>
                </a:solidFill>
                <a:latin typeface="Lora" pitchFamily="2" charset="77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latin typeface="Lora" pitchFamily="2" charset="77"/>
              </a:rPr>
              <a:t>Removing irrelevant stuff from extracted lyrics</a:t>
            </a:r>
          </a:p>
          <a:p>
            <a:endParaRPr lang="en-GB" sz="2000" b="1" u="sng" dirty="0">
              <a:solidFill>
                <a:schemeClr val="bg2"/>
              </a:solidFill>
              <a:latin typeface="Lora" pitchFamily="2" charset="77"/>
            </a:endParaRPr>
          </a:p>
          <a:p>
            <a:r>
              <a:rPr lang="en-GB" sz="2000" b="1" u="sng" dirty="0" err="1">
                <a:solidFill>
                  <a:schemeClr val="bg2"/>
                </a:solidFill>
                <a:latin typeface="Lora" pitchFamily="2" charset="77"/>
              </a:rPr>
              <a:t>Preperation</a:t>
            </a:r>
            <a:r>
              <a:rPr lang="en-GB" sz="2000" b="1" u="sng" dirty="0">
                <a:solidFill>
                  <a:schemeClr val="bg2"/>
                </a:solidFill>
                <a:latin typeface="Lora" pitchFamily="2" charset="77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latin typeface="Lora" pitchFamily="2" charset="77"/>
              </a:rPr>
              <a:t>Using </a:t>
            </a:r>
            <a:r>
              <a:rPr lang="en-GB" sz="1800" dirty="0" err="1">
                <a:solidFill>
                  <a:schemeClr val="bg2"/>
                </a:solidFill>
                <a:latin typeface="Lora" pitchFamily="2" charset="77"/>
              </a:rPr>
              <a:t>vader</a:t>
            </a:r>
            <a:r>
              <a:rPr lang="en-GB" sz="1800" dirty="0">
                <a:solidFill>
                  <a:schemeClr val="bg2"/>
                </a:solidFill>
                <a:latin typeface="Lora" pitchFamily="2" charset="77"/>
              </a:rPr>
              <a:t> to extract sentiment and grouping lyrics by sentiment.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bg2"/>
              </a:solidFill>
              <a:latin typeface="Lora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>
          <a:extLst>
            <a:ext uri="{FF2B5EF4-FFF2-40B4-BE49-F238E27FC236}">
              <a16:creationId xmlns:a16="http://schemas.microsoft.com/office/drawing/2014/main" id="{939FEE80-08C8-10B6-1954-2A605624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">
            <a:extLst>
              <a:ext uri="{FF2B5EF4-FFF2-40B4-BE49-F238E27FC236}">
                <a16:creationId xmlns:a16="http://schemas.microsoft.com/office/drawing/2014/main" id="{988D2A21-A47C-3B41-E631-568563D3C1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501" y="2208686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/>
              <a:t>DEMO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12826-51A6-40DA-AF73-E0C12AFB2CE9}"/>
              </a:ext>
            </a:extLst>
          </p:cNvPr>
          <p:cNvSpPr txBox="1"/>
          <p:nvPr/>
        </p:nvSpPr>
        <p:spPr>
          <a:xfrm>
            <a:off x="359836" y="1402958"/>
            <a:ext cx="854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bg2"/>
              </a:solidFill>
              <a:latin typeface="Lora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>
          <a:extLst>
            <a:ext uri="{FF2B5EF4-FFF2-40B4-BE49-F238E27FC236}">
              <a16:creationId xmlns:a16="http://schemas.microsoft.com/office/drawing/2014/main" id="{CFCC2C88-D1D9-6F10-65EA-047B6C028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">
            <a:extLst>
              <a:ext uri="{FF2B5EF4-FFF2-40B4-BE49-F238E27FC236}">
                <a16:creationId xmlns:a16="http://schemas.microsoft.com/office/drawing/2014/main" id="{91E7097E-7FEA-18AA-8B99-B107FE5FD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/>
              <a:t>Model Building</a:t>
            </a:r>
          </a:p>
        </p:txBody>
      </p:sp>
      <p:sp>
        <p:nvSpPr>
          <p:cNvPr id="746" name="Google Shape;746;p43">
            <a:extLst>
              <a:ext uri="{FF2B5EF4-FFF2-40B4-BE49-F238E27FC236}">
                <a16:creationId xmlns:a16="http://schemas.microsoft.com/office/drawing/2014/main" id="{C91C1722-B52E-394F-1712-965D878C479F}"/>
              </a:ext>
            </a:extLst>
          </p:cNvPr>
          <p:cNvSpPr/>
          <p:nvPr/>
        </p:nvSpPr>
        <p:spPr>
          <a:xfrm>
            <a:off x="582123" y="749328"/>
            <a:ext cx="353900" cy="302059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3">
            <a:extLst>
              <a:ext uri="{FF2B5EF4-FFF2-40B4-BE49-F238E27FC236}">
                <a16:creationId xmlns:a16="http://schemas.microsoft.com/office/drawing/2014/main" id="{817DA8D4-904F-003F-AC1E-A5D2146511D5}"/>
              </a:ext>
            </a:extLst>
          </p:cNvPr>
          <p:cNvSpPr/>
          <p:nvPr/>
        </p:nvSpPr>
        <p:spPr>
          <a:xfrm>
            <a:off x="1013699" y="422540"/>
            <a:ext cx="114462" cy="305097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3">
            <a:extLst>
              <a:ext uri="{FF2B5EF4-FFF2-40B4-BE49-F238E27FC236}">
                <a16:creationId xmlns:a16="http://schemas.microsoft.com/office/drawing/2014/main" id="{3A24032B-0229-5E7A-70AE-02EC4947F45A}"/>
              </a:ext>
            </a:extLst>
          </p:cNvPr>
          <p:cNvGrpSpPr/>
          <p:nvPr/>
        </p:nvGrpSpPr>
        <p:grpSpPr>
          <a:xfrm>
            <a:off x="359836" y="683817"/>
            <a:ext cx="167327" cy="194484"/>
            <a:chOff x="-2327975" y="4306900"/>
            <a:chExt cx="292325" cy="339650"/>
          </a:xfrm>
        </p:grpSpPr>
        <p:sp>
          <p:nvSpPr>
            <p:cNvPr id="749" name="Google Shape;749;p43">
              <a:extLst>
                <a:ext uri="{FF2B5EF4-FFF2-40B4-BE49-F238E27FC236}">
                  <a16:creationId xmlns:a16="http://schemas.microsoft.com/office/drawing/2014/main" id="{46C78DD0-0A39-996E-0E42-94924D961EF5}"/>
                </a:ext>
              </a:extLst>
            </p:cNvPr>
            <p:cNvSpPr/>
            <p:nvPr/>
          </p:nvSpPr>
          <p:spPr>
            <a:xfrm>
              <a:off x="-2083300" y="4344125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>
              <a:extLst>
                <a:ext uri="{FF2B5EF4-FFF2-40B4-BE49-F238E27FC236}">
                  <a16:creationId xmlns:a16="http://schemas.microsoft.com/office/drawing/2014/main" id="{77693E04-1E28-C107-5D6F-00C9A458FD00}"/>
                </a:ext>
              </a:extLst>
            </p:cNvPr>
            <p:cNvSpPr/>
            <p:nvPr/>
          </p:nvSpPr>
          <p:spPr>
            <a:xfrm>
              <a:off x="-2083300" y="444205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>
              <a:extLst>
                <a:ext uri="{FF2B5EF4-FFF2-40B4-BE49-F238E27FC236}">
                  <a16:creationId xmlns:a16="http://schemas.microsoft.com/office/drawing/2014/main" id="{AE75E34E-DC1F-E1DF-9219-1F313E84DF1D}"/>
                </a:ext>
              </a:extLst>
            </p:cNvPr>
            <p:cNvSpPr/>
            <p:nvPr/>
          </p:nvSpPr>
          <p:spPr>
            <a:xfrm>
              <a:off x="-2327975" y="4306900"/>
              <a:ext cx="249150" cy="339650"/>
            </a:xfrm>
            <a:custGeom>
              <a:avLst/>
              <a:gdLst/>
              <a:ahLst/>
              <a:cxnLst/>
              <a:rect l="l" t="t" r="r" b="b"/>
              <a:pathLst>
                <a:path w="9966" h="13586" extrusionOk="0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3">
            <a:extLst>
              <a:ext uri="{FF2B5EF4-FFF2-40B4-BE49-F238E27FC236}">
                <a16:creationId xmlns:a16="http://schemas.microsoft.com/office/drawing/2014/main" id="{4E9A0809-452D-11DB-70BC-B3EDD4BC09E2}"/>
              </a:ext>
            </a:extLst>
          </p:cNvPr>
          <p:cNvSpPr/>
          <p:nvPr/>
        </p:nvSpPr>
        <p:spPr>
          <a:xfrm>
            <a:off x="8083129" y="470868"/>
            <a:ext cx="197033" cy="256762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3">
            <a:extLst>
              <a:ext uri="{FF2B5EF4-FFF2-40B4-BE49-F238E27FC236}">
                <a16:creationId xmlns:a16="http://schemas.microsoft.com/office/drawing/2014/main" id="{37CEE01C-AF09-58EA-4F4C-627872A8A136}"/>
              </a:ext>
            </a:extLst>
          </p:cNvPr>
          <p:cNvSpPr/>
          <p:nvPr/>
        </p:nvSpPr>
        <p:spPr>
          <a:xfrm>
            <a:off x="8350694" y="636715"/>
            <a:ext cx="93123" cy="249528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>
            <a:extLst>
              <a:ext uri="{FF2B5EF4-FFF2-40B4-BE49-F238E27FC236}">
                <a16:creationId xmlns:a16="http://schemas.microsoft.com/office/drawing/2014/main" id="{F700EDDC-A784-13DE-B987-6763A93B85DA}"/>
              </a:ext>
            </a:extLst>
          </p:cNvPr>
          <p:cNvSpPr/>
          <p:nvPr/>
        </p:nvSpPr>
        <p:spPr>
          <a:xfrm>
            <a:off x="8611468" y="636715"/>
            <a:ext cx="93123" cy="249528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8F3819-BFDF-CE49-BD49-F225818D80FD}"/>
              </a:ext>
            </a:extLst>
          </p:cNvPr>
          <p:cNvSpPr txBox="1"/>
          <p:nvPr/>
        </p:nvSpPr>
        <p:spPr>
          <a:xfrm>
            <a:off x="359836" y="1402958"/>
            <a:ext cx="854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bg2"/>
              </a:solidFill>
              <a:latin typeface="Lora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80ABB-0913-4437-61A9-C28D1A5B3C7A}"/>
              </a:ext>
            </a:extLst>
          </p:cNvPr>
          <p:cNvSpPr txBox="1"/>
          <p:nvPr/>
        </p:nvSpPr>
        <p:spPr>
          <a:xfrm>
            <a:off x="1128161" y="1162914"/>
            <a:ext cx="7576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D05CF-930E-4B25-9E34-036D3135510E}"/>
              </a:ext>
            </a:extLst>
          </p:cNvPr>
          <p:cNvSpPr txBox="1"/>
          <p:nvPr/>
        </p:nvSpPr>
        <p:spPr>
          <a:xfrm>
            <a:off x="506699" y="1037829"/>
            <a:ext cx="757643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bg2"/>
                </a:solidFill>
                <a:latin typeface="Lora" pitchFamily="2" charset="77"/>
              </a:rPr>
              <a:t>LSTM Model:</a:t>
            </a:r>
          </a:p>
          <a:p>
            <a:pPr marL="342900" lvl="1" indent="-342900" algn="just" eaLnBrk="0" fontAlgn="base" hangingPunct="0">
              <a:buFont typeface="Wingdings" panose="05000000000000000000" pitchFamily="2" charset="2"/>
              <a:buChar char="Ø"/>
            </a:pPr>
            <a:r>
              <a:rPr lang="en-US" altLang="en-US" sz="1600" b="1" i="1" dirty="0">
                <a:solidFill>
                  <a:schemeClr val="bg2"/>
                </a:solidFill>
                <a:latin typeface="Lora" pitchFamily="2" charset="77"/>
              </a:rPr>
              <a:t>Architecture: </a:t>
            </a:r>
            <a:r>
              <a:rPr lang="en-US" dirty="0">
                <a:solidFill>
                  <a:schemeClr val="bg2"/>
                </a:solidFill>
                <a:latin typeface="Lora" pitchFamily="2" charset="77"/>
              </a:rPr>
              <a:t>Embedding, 2-layer LSTM, fully connected layer.</a:t>
            </a:r>
            <a:endParaRPr lang="en-US" altLang="en-US" dirty="0">
              <a:solidFill>
                <a:schemeClr val="bg2"/>
              </a:solidFill>
              <a:latin typeface="Lora" pitchFamily="2" charset="77"/>
            </a:endParaRPr>
          </a:p>
          <a:p>
            <a:pPr marL="342900" lvl="1" indent="-342900" algn="just" eaLnBrk="0" fontAlgn="base" hangingPunct="0">
              <a:buFont typeface="Wingdings" panose="05000000000000000000" pitchFamily="2" charset="2"/>
              <a:buChar char="Ø"/>
            </a:pPr>
            <a:r>
              <a:rPr lang="en-US" altLang="en-US" sz="1600" b="1" i="1" dirty="0">
                <a:solidFill>
                  <a:schemeClr val="bg2"/>
                </a:solidFill>
                <a:latin typeface="Lora" pitchFamily="2" charset="77"/>
              </a:rPr>
              <a:t>Training: </a:t>
            </a:r>
            <a:r>
              <a:rPr lang="en-US" dirty="0">
                <a:solidFill>
                  <a:schemeClr val="bg2"/>
                </a:solidFill>
                <a:latin typeface="Lora" pitchFamily="2" charset="77"/>
              </a:rPr>
              <a:t>Trained on positive/negative datasets using cross-entropy loss.</a:t>
            </a:r>
          </a:p>
          <a:p>
            <a:pPr marL="342900" lvl="1" indent="-342900" algn="just" eaLnBrk="0" fontAlgn="base" hangingPunct="0">
              <a:buFont typeface="Wingdings" panose="05000000000000000000" pitchFamily="2" charset="2"/>
              <a:buChar char="Ø"/>
            </a:pPr>
            <a:r>
              <a:rPr lang="en-US" altLang="en-US" sz="1600" b="1" i="1" dirty="0">
                <a:solidFill>
                  <a:schemeClr val="bg2"/>
                </a:solidFill>
                <a:latin typeface="Lora" pitchFamily="2" charset="77"/>
              </a:rPr>
              <a:t>Metrics: </a:t>
            </a:r>
            <a:r>
              <a:rPr lang="en-US" dirty="0">
                <a:solidFill>
                  <a:schemeClr val="bg2"/>
                </a:solidFill>
                <a:latin typeface="Lora" pitchFamily="2" charset="77"/>
              </a:rPr>
              <a:t>Generates lyrics based on learned patterns.</a:t>
            </a:r>
          </a:p>
          <a:p>
            <a:pPr marL="342900" lvl="1" indent="-342900" algn="just" eaLnBrk="0" fontAlgn="base" hangingPunct="0">
              <a:buFont typeface="Wingdings" panose="05000000000000000000" pitchFamily="2" charset="2"/>
              <a:buChar char="Ø"/>
            </a:pPr>
            <a:r>
              <a:rPr lang="en-US" altLang="en-US" sz="1600" b="1" i="1" dirty="0">
                <a:solidFill>
                  <a:schemeClr val="bg2"/>
                </a:solidFill>
                <a:latin typeface="Lora" pitchFamily="2" charset="77"/>
              </a:rPr>
              <a:t>Outcome: </a:t>
            </a:r>
            <a:r>
              <a:rPr lang="en-US" altLang="en-US" dirty="0">
                <a:solidFill>
                  <a:schemeClr val="bg2"/>
                </a:solidFill>
                <a:latin typeface="Lora" pitchFamily="2" charset="77"/>
              </a:rPr>
              <a:t>Generated lyrics aligned with the original dataset in terms of structure and style. </a:t>
            </a:r>
          </a:p>
          <a:p>
            <a:pPr marL="342900" lvl="1" indent="-342900" eaLnBrk="0" fontAlgn="base" hangingPunct="0"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bg2"/>
              </a:solidFill>
              <a:latin typeface="Lora" pitchFamily="2" charset="77"/>
            </a:endParaRPr>
          </a:p>
          <a:p>
            <a:pPr lvl="0" defTabSz="914400" eaLnBrk="0" fontAlgn="base" latinLnBrk="0" hangingPunct="0">
              <a:buSzTx/>
              <a:tabLst/>
            </a:pPr>
            <a:r>
              <a:rPr lang="en-US" altLang="en-US" sz="1800" b="1" dirty="0">
                <a:solidFill>
                  <a:schemeClr val="bg2"/>
                </a:solidFill>
                <a:latin typeface="Lora" pitchFamily="2" charset="77"/>
              </a:rPr>
              <a:t>GPT Model:</a:t>
            </a:r>
          </a:p>
          <a:p>
            <a:pPr lvl="0" defTabSz="914400" eaLnBrk="0" fontAlgn="base" latinLnBrk="0" hangingPunct="0">
              <a:buSzTx/>
              <a:tabLst/>
            </a:pPr>
            <a:endParaRPr lang="en-US" altLang="en-US" b="1" dirty="0">
              <a:solidFill>
                <a:schemeClr val="bg2"/>
              </a:solidFill>
              <a:latin typeface="Lora" pitchFamily="2" charset="77"/>
            </a:endParaRPr>
          </a:p>
          <a:p>
            <a:pPr marL="342900" lvl="2" indent="-342900" algn="just" eaLnBrk="0" fontAlgn="base" hangingPunct="0">
              <a:buFont typeface="Wingdings" panose="05000000000000000000" pitchFamily="2" charset="2"/>
              <a:buChar char="Ø"/>
            </a:pPr>
            <a:r>
              <a:rPr lang="en-US" altLang="en-US" sz="1600" b="1" i="1" dirty="0">
                <a:solidFill>
                  <a:schemeClr val="bg2"/>
                </a:solidFill>
                <a:latin typeface="Lora" pitchFamily="2" charset="77"/>
              </a:rPr>
              <a:t>Architecture: </a:t>
            </a:r>
            <a:r>
              <a:rPr lang="en-US" altLang="en-US" dirty="0">
                <a:solidFill>
                  <a:schemeClr val="bg2"/>
                </a:solidFill>
                <a:latin typeface="Lora" pitchFamily="2" charset="77"/>
              </a:rPr>
              <a:t>Fine-tuned pre-trained GPT model for lyric generation. </a:t>
            </a:r>
          </a:p>
          <a:p>
            <a:pPr marL="342900" lvl="2" indent="-342900" algn="just" eaLnBrk="0" fontAlgn="base" hangingPunct="0">
              <a:buFont typeface="Wingdings" panose="05000000000000000000" pitchFamily="2" charset="2"/>
              <a:buChar char="Ø"/>
            </a:pPr>
            <a:r>
              <a:rPr lang="en-US" altLang="en-US" sz="1600" b="1" i="1" dirty="0">
                <a:solidFill>
                  <a:schemeClr val="bg2"/>
                </a:solidFill>
                <a:latin typeface="Lora" pitchFamily="2" charset="77"/>
              </a:rPr>
              <a:t>Training: </a:t>
            </a:r>
            <a:r>
              <a:rPr lang="en-US" altLang="en-US" dirty="0">
                <a:solidFill>
                  <a:schemeClr val="bg2"/>
                </a:solidFill>
                <a:latin typeface="Lora" pitchFamily="2" charset="77"/>
              </a:rPr>
              <a:t>Fine-tuned on positive and negative song lyric datasets to capture context and style. </a:t>
            </a:r>
          </a:p>
          <a:p>
            <a:pPr marL="342900" lvl="2" indent="-342900" algn="just" eaLnBrk="0" fontAlgn="base" hangingPunct="0">
              <a:buFont typeface="Wingdings" panose="05000000000000000000" pitchFamily="2" charset="2"/>
              <a:buChar char="Ø"/>
            </a:pPr>
            <a:r>
              <a:rPr lang="en-US" altLang="en-US" sz="1600" b="1" i="1" dirty="0">
                <a:solidFill>
                  <a:schemeClr val="bg2"/>
                </a:solidFill>
                <a:latin typeface="Lora" pitchFamily="2" charset="77"/>
              </a:rPr>
              <a:t>Generation: </a:t>
            </a:r>
            <a:r>
              <a:rPr lang="en-US" altLang="en-US" dirty="0">
                <a:solidFill>
                  <a:schemeClr val="bg2"/>
                </a:solidFill>
                <a:latin typeface="Lora" pitchFamily="2" charset="77"/>
              </a:rPr>
              <a:t>Generates lyrics by sampling from the model’s probability distribution. </a:t>
            </a:r>
          </a:p>
          <a:p>
            <a:pPr marL="342900" lvl="2" indent="-342900" algn="just" eaLnBrk="0" fontAlgn="base" hangingPunct="0">
              <a:buFont typeface="Wingdings" panose="05000000000000000000" pitchFamily="2" charset="2"/>
              <a:buChar char="Ø"/>
            </a:pPr>
            <a:r>
              <a:rPr lang="en-US" altLang="en-US" sz="1600" b="1" i="1" dirty="0">
                <a:solidFill>
                  <a:schemeClr val="bg2"/>
                </a:solidFill>
                <a:latin typeface="Lora" pitchFamily="2" charset="77"/>
              </a:rPr>
              <a:t>Metrics: </a:t>
            </a:r>
            <a:r>
              <a:rPr lang="en-US" dirty="0">
                <a:solidFill>
                  <a:schemeClr val="bg2"/>
                </a:solidFill>
                <a:latin typeface="Lora" pitchFamily="2" charset="77"/>
              </a:rPr>
              <a:t>Assessed using cosine similarity and semantic analysis.</a:t>
            </a:r>
            <a:endParaRPr lang="en-US" altLang="en-US" dirty="0">
              <a:solidFill>
                <a:schemeClr val="bg2"/>
              </a:solidFill>
              <a:latin typeface="Lora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1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>
          <a:extLst>
            <a:ext uri="{FF2B5EF4-FFF2-40B4-BE49-F238E27FC236}">
              <a16:creationId xmlns:a16="http://schemas.microsoft.com/office/drawing/2014/main" id="{6D9EDD03-1718-03AF-F84A-E6039CB5B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">
            <a:extLst>
              <a:ext uri="{FF2B5EF4-FFF2-40B4-BE49-F238E27FC236}">
                <a16:creationId xmlns:a16="http://schemas.microsoft.com/office/drawing/2014/main" id="{E42444A2-73DD-A3F7-25B4-FF93AA6B9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/>
              <a:t>Results</a:t>
            </a:r>
          </a:p>
        </p:txBody>
      </p:sp>
      <p:sp>
        <p:nvSpPr>
          <p:cNvPr id="746" name="Google Shape;746;p43">
            <a:extLst>
              <a:ext uri="{FF2B5EF4-FFF2-40B4-BE49-F238E27FC236}">
                <a16:creationId xmlns:a16="http://schemas.microsoft.com/office/drawing/2014/main" id="{DB282FD1-B6D3-EE53-69F9-B58BCDC10FCB}"/>
              </a:ext>
            </a:extLst>
          </p:cNvPr>
          <p:cNvSpPr/>
          <p:nvPr/>
        </p:nvSpPr>
        <p:spPr>
          <a:xfrm>
            <a:off x="582123" y="749328"/>
            <a:ext cx="353900" cy="302059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3">
            <a:extLst>
              <a:ext uri="{FF2B5EF4-FFF2-40B4-BE49-F238E27FC236}">
                <a16:creationId xmlns:a16="http://schemas.microsoft.com/office/drawing/2014/main" id="{D3F34E14-6BE7-EF70-0AEB-371A66FD28E8}"/>
              </a:ext>
            </a:extLst>
          </p:cNvPr>
          <p:cNvSpPr/>
          <p:nvPr/>
        </p:nvSpPr>
        <p:spPr>
          <a:xfrm>
            <a:off x="1013699" y="422540"/>
            <a:ext cx="114462" cy="305097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3">
            <a:extLst>
              <a:ext uri="{FF2B5EF4-FFF2-40B4-BE49-F238E27FC236}">
                <a16:creationId xmlns:a16="http://schemas.microsoft.com/office/drawing/2014/main" id="{73DC5DE1-227C-7258-64DC-34ECCCC046FE}"/>
              </a:ext>
            </a:extLst>
          </p:cNvPr>
          <p:cNvGrpSpPr/>
          <p:nvPr/>
        </p:nvGrpSpPr>
        <p:grpSpPr>
          <a:xfrm>
            <a:off x="359836" y="683817"/>
            <a:ext cx="167327" cy="194484"/>
            <a:chOff x="-2327975" y="4306900"/>
            <a:chExt cx="292325" cy="339650"/>
          </a:xfrm>
        </p:grpSpPr>
        <p:sp>
          <p:nvSpPr>
            <p:cNvPr id="749" name="Google Shape;749;p43">
              <a:extLst>
                <a:ext uri="{FF2B5EF4-FFF2-40B4-BE49-F238E27FC236}">
                  <a16:creationId xmlns:a16="http://schemas.microsoft.com/office/drawing/2014/main" id="{12B0CCE6-814B-18A8-798D-2EDD54EDFBFF}"/>
                </a:ext>
              </a:extLst>
            </p:cNvPr>
            <p:cNvSpPr/>
            <p:nvPr/>
          </p:nvSpPr>
          <p:spPr>
            <a:xfrm>
              <a:off x="-2083300" y="4344125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>
              <a:extLst>
                <a:ext uri="{FF2B5EF4-FFF2-40B4-BE49-F238E27FC236}">
                  <a16:creationId xmlns:a16="http://schemas.microsoft.com/office/drawing/2014/main" id="{CC412B67-4D91-D781-EFA5-7B951B32C323}"/>
                </a:ext>
              </a:extLst>
            </p:cNvPr>
            <p:cNvSpPr/>
            <p:nvPr/>
          </p:nvSpPr>
          <p:spPr>
            <a:xfrm>
              <a:off x="-2083300" y="4442050"/>
              <a:ext cx="47650" cy="4765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>
              <a:extLst>
                <a:ext uri="{FF2B5EF4-FFF2-40B4-BE49-F238E27FC236}">
                  <a16:creationId xmlns:a16="http://schemas.microsoft.com/office/drawing/2014/main" id="{3F5E3A24-8E98-94FA-A2AE-B4DDE7F4CD37}"/>
                </a:ext>
              </a:extLst>
            </p:cNvPr>
            <p:cNvSpPr/>
            <p:nvPr/>
          </p:nvSpPr>
          <p:spPr>
            <a:xfrm>
              <a:off x="-2327975" y="4306900"/>
              <a:ext cx="249150" cy="339650"/>
            </a:xfrm>
            <a:custGeom>
              <a:avLst/>
              <a:gdLst/>
              <a:ahLst/>
              <a:cxnLst/>
              <a:rect l="l" t="t" r="r" b="b"/>
              <a:pathLst>
                <a:path w="9966" h="13586" extrusionOk="0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43">
            <a:extLst>
              <a:ext uri="{FF2B5EF4-FFF2-40B4-BE49-F238E27FC236}">
                <a16:creationId xmlns:a16="http://schemas.microsoft.com/office/drawing/2014/main" id="{D5AD6ABA-589C-FC4F-3EBE-0AC27D3159F2}"/>
              </a:ext>
            </a:extLst>
          </p:cNvPr>
          <p:cNvSpPr/>
          <p:nvPr/>
        </p:nvSpPr>
        <p:spPr>
          <a:xfrm>
            <a:off x="8083129" y="470868"/>
            <a:ext cx="197033" cy="256762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3">
            <a:extLst>
              <a:ext uri="{FF2B5EF4-FFF2-40B4-BE49-F238E27FC236}">
                <a16:creationId xmlns:a16="http://schemas.microsoft.com/office/drawing/2014/main" id="{2C814683-6069-ABE3-05BF-FEBC0F44505F}"/>
              </a:ext>
            </a:extLst>
          </p:cNvPr>
          <p:cNvSpPr/>
          <p:nvPr/>
        </p:nvSpPr>
        <p:spPr>
          <a:xfrm>
            <a:off x="8350694" y="636715"/>
            <a:ext cx="93123" cy="249528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>
            <a:extLst>
              <a:ext uri="{FF2B5EF4-FFF2-40B4-BE49-F238E27FC236}">
                <a16:creationId xmlns:a16="http://schemas.microsoft.com/office/drawing/2014/main" id="{DB58EADB-C1B9-38FB-A43B-F6ADCCB8C0AB}"/>
              </a:ext>
            </a:extLst>
          </p:cNvPr>
          <p:cNvSpPr/>
          <p:nvPr/>
        </p:nvSpPr>
        <p:spPr>
          <a:xfrm>
            <a:off x="8611468" y="636715"/>
            <a:ext cx="93123" cy="249528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1DA45-B453-27E3-4124-6390EE6BD7D3}"/>
              </a:ext>
            </a:extLst>
          </p:cNvPr>
          <p:cNvSpPr txBox="1"/>
          <p:nvPr/>
        </p:nvSpPr>
        <p:spPr>
          <a:xfrm>
            <a:off x="359836" y="1402958"/>
            <a:ext cx="8548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Lora" pitchFamily="2" charset="77"/>
              </a:rPr>
              <a:t>Evaluation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Lora" pitchFamily="2" charset="77"/>
              </a:rPr>
              <a:t>We used </a:t>
            </a:r>
            <a:r>
              <a:rPr lang="en-US" sz="1800" b="1" dirty="0">
                <a:solidFill>
                  <a:schemeClr val="bg2"/>
                </a:solidFill>
                <a:latin typeface="Lora" pitchFamily="2" charset="77"/>
              </a:rPr>
              <a:t>Cosine similarity </a:t>
            </a:r>
            <a:r>
              <a:rPr lang="en-US" sz="1800" dirty="0">
                <a:solidFill>
                  <a:schemeClr val="bg2"/>
                </a:solidFill>
                <a:latin typeface="Lora" pitchFamily="2" charset="77"/>
              </a:rPr>
              <a:t>to compare the results between generated positive song and an original positive song.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5113CB-21AD-DA50-E15D-1A8CCB9AC3DA}"/>
                  </a:ext>
                </a:extLst>
              </p:cNvPr>
              <p:cNvSpPr txBox="1"/>
              <p:nvPr/>
            </p:nvSpPr>
            <p:spPr>
              <a:xfrm>
                <a:off x="1226500" y="3007289"/>
                <a:ext cx="3743589" cy="498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𝑜𝑠𝑖𝑛𝑒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𝑠𝑜𝑛𝑔𝑠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5113CB-21AD-DA50-E15D-1A8CCB9A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00" y="3007289"/>
                <a:ext cx="3743589" cy="498726"/>
              </a:xfrm>
              <a:prstGeom prst="rect">
                <a:avLst/>
              </a:prstGeom>
              <a:blipFill>
                <a:blip r:embed="rId3"/>
                <a:stretch>
                  <a:fillRect t="-12500" r="-168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23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BAC2-1769-86E5-E8F5-8AA3323D1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761" y="2065942"/>
            <a:ext cx="5876100" cy="1126963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dk2"/>
                </a:solidFill>
                <a:latin typeface="Lora"/>
                <a:sym typeface="Lora"/>
              </a:rPr>
              <a:t>Thank You</a:t>
            </a:r>
            <a:br>
              <a:rPr lang="en-US" sz="6000" dirty="0">
                <a:solidFill>
                  <a:schemeClr val="dk2"/>
                </a:solidFill>
                <a:latin typeface="Lora"/>
                <a:sym typeface="Lora"/>
              </a:rPr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47267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al Music Month by Slidesgo">
  <a:themeElements>
    <a:clrScheme name="Simple Light">
      <a:dk1>
        <a:srgbClr val="000000"/>
      </a:dk1>
      <a:lt1>
        <a:srgbClr val="FFFFFF"/>
      </a:lt1>
      <a:dk2>
        <a:srgbClr val="361B81"/>
      </a:dk2>
      <a:lt2>
        <a:srgbClr val="FFFFFF"/>
      </a:lt2>
      <a:accent1>
        <a:srgbClr val="E8E4FA"/>
      </a:accent1>
      <a:accent2>
        <a:srgbClr val="C6B3FD"/>
      </a:accent2>
      <a:accent3>
        <a:srgbClr val="B445FF"/>
      </a:accent3>
      <a:accent4>
        <a:srgbClr val="E8E4FA"/>
      </a:accent4>
      <a:accent5>
        <a:srgbClr val="6B44DB"/>
      </a:accent5>
      <a:accent6>
        <a:srgbClr val="361B8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325</Words>
  <Application>Microsoft Office PowerPoint</Application>
  <PresentationFormat>On-screen Show (16:9)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Nunito Sans</vt:lpstr>
      <vt:lpstr>Lora</vt:lpstr>
      <vt:lpstr>Arial</vt:lpstr>
      <vt:lpstr>Proxima Nova Semibold</vt:lpstr>
      <vt:lpstr>Karla</vt:lpstr>
      <vt:lpstr>Wingdings</vt:lpstr>
      <vt:lpstr>Cambria Math</vt:lpstr>
      <vt:lpstr>Roboto Condensed Light</vt:lpstr>
      <vt:lpstr>Proxima Nova</vt:lpstr>
      <vt:lpstr>Classical Music Month by Slidesgo</vt:lpstr>
      <vt:lpstr>Slidesgo Final Pages</vt:lpstr>
      <vt:lpstr>Positive &amp; Negative Song Lyrics Using LSTM And GPT</vt:lpstr>
      <vt:lpstr>Introduction</vt:lpstr>
      <vt:lpstr>Previous work </vt:lpstr>
      <vt:lpstr>Experiment Setup</vt:lpstr>
      <vt:lpstr>DEMO</vt:lpstr>
      <vt:lpstr>Model Building</vt:lpstr>
      <vt:lpstr>Results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Music Month</dc:title>
  <dc:creator>sukumar Chennuru</dc:creator>
  <cp:lastModifiedBy>sukumar Chennuru</cp:lastModifiedBy>
  <cp:revision>223</cp:revision>
  <dcterms:created xsi:type="dcterms:W3CDTF">2024-04-01T14:15:00Z</dcterms:created>
  <dcterms:modified xsi:type="dcterms:W3CDTF">2024-12-07T03:48:15Z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30E7C28E8ADB404F87EBE1C699EB6463_13</vt:lpwstr>
  </property>
  <property fmtid="{D5CDD505-2E9C-101B-9397-08002B2CF9AE}" pid="3" name="KSOProductBuildVer">
    <vt:lpwstr>1033-12.2.0.13472</vt:lpwstr>
  </property>
</Properties>
</file>