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899-52A0-4738-AE6C-6C415348ECB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5385-34EB-4441-85BA-27D0742D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4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899-52A0-4738-AE6C-6C415348ECB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5385-34EB-4441-85BA-27D0742D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9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899-52A0-4738-AE6C-6C415348ECB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5385-34EB-4441-85BA-27D0742D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899-52A0-4738-AE6C-6C415348ECB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5385-34EB-4441-85BA-27D0742D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9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899-52A0-4738-AE6C-6C415348ECB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5385-34EB-4441-85BA-27D0742D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899-52A0-4738-AE6C-6C415348ECB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5385-34EB-4441-85BA-27D0742D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899-52A0-4738-AE6C-6C415348ECB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5385-34EB-4441-85BA-27D0742D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0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899-52A0-4738-AE6C-6C415348ECB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5385-34EB-4441-85BA-27D0742D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7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899-52A0-4738-AE6C-6C415348ECB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5385-34EB-4441-85BA-27D0742D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21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899-52A0-4738-AE6C-6C415348ECB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5385-34EB-4441-85BA-27D0742D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0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899-52A0-4738-AE6C-6C415348ECB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D5385-34EB-4441-85BA-27D0742D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4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F9899-52A0-4738-AE6C-6C415348ECB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5385-34EB-4441-85BA-27D0742D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46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D316-A8EF-3EC4-3AD6-4FCA6B3A1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58987"/>
          </a:xfrm>
        </p:spPr>
        <p:txBody>
          <a:bodyPr/>
          <a:lstStyle/>
          <a:p>
            <a:r>
              <a:rPr lang="en-US" dirty="0"/>
              <a:t>The Requirement Document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82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76AA-5A57-BEF7-77AC-CB4C532B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"/>
            <a:ext cx="10515600" cy="5999163"/>
          </a:xfrm>
        </p:spPr>
        <p:txBody>
          <a:bodyPr/>
          <a:lstStyle/>
          <a:p>
            <a:pPr marL="514350" indent="-514350">
              <a:buAutoNum type="alphaLcPeriod"/>
            </a:pPr>
            <a:endParaRPr lang="en-US" u="sng" dirty="0"/>
          </a:p>
          <a:p>
            <a:pPr marL="514350" indent="-514350">
              <a:buAutoNum type="alphaLcPeriod"/>
            </a:pPr>
            <a:r>
              <a:rPr lang="en-US" u="sng" dirty="0"/>
              <a:t>Relational databases</a:t>
            </a:r>
            <a:r>
              <a:rPr lang="en-US" dirty="0"/>
              <a:t>: It is often referred to as SQL databases, are a type of database management system (DBMS) that stores data in tables with rows and columns, where each row represents a record and each column represents a specific attribute or field of that record.</a:t>
            </a:r>
          </a:p>
          <a:p>
            <a:pPr marL="514350" indent="-514350">
              <a:buAutoNum type="alphaLcPeriod"/>
            </a:pPr>
            <a:endParaRPr lang="en-US" dirty="0"/>
          </a:p>
          <a:p>
            <a:pPr marL="514350" indent="-514350">
              <a:buAutoNum type="alphaLcPeriod"/>
            </a:pPr>
            <a:endParaRPr lang="en-US" dirty="0"/>
          </a:p>
          <a:p>
            <a:pPr marL="514350" indent="-514350">
              <a:buAutoNum type="alphaLcPeriod"/>
            </a:pPr>
            <a:r>
              <a:rPr lang="en-US" u="sng" dirty="0"/>
              <a:t>NoSQL databases</a:t>
            </a:r>
            <a:r>
              <a:rPr lang="en-US" dirty="0"/>
              <a:t>: It is often referred to as "Not Only SQL," are a type of database management system that diverge from the traditional relational database model. These databases are designed to handle large volumes of unstructured, semi-structured, or rapidly changing data types, providing high scalability, flexibility, and performance for modern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22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FF84-439B-E8B6-5A31-6D0BFF2C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2ABC5-52A0-5F25-A970-14F0A4F8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 The CAD and CAE teams each consist of 50 engineers who need to complete 3 mandatory trainings (IT, HR, Compliance), but they often fail to complete them on time.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0" indent="0">
              <a:buNone/>
            </a:pPr>
            <a:r>
              <a:rPr lang="en-US" dirty="0"/>
              <a:t>   Are there specific deadlines for completing these trainings?</a:t>
            </a:r>
          </a:p>
          <a:p>
            <a:pPr marL="0" indent="0">
              <a:buNone/>
            </a:pPr>
            <a:r>
              <a:rPr lang="en-US" dirty="0"/>
              <a:t>   How do we determine if an employee has completed a training?</a:t>
            </a:r>
          </a:p>
          <a:p>
            <a:pPr marL="0" indent="0">
              <a:buNone/>
            </a:pPr>
            <a:r>
              <a:rPr lang="en-US" dirty="0"/>
              <a:t>   Should the system handle different roles (e.g., admin, employee)?</a:t>
            </a:r>
          </a:p>
          <a:p>
            <a:pPr marL="0" indent="0">
              <a:buNone/>
            </a:pPr>
            <a:r>
              <a:rPr lang="en-US" dirty="0"/>
              <a:t>   Are there any specific email templates for follow-up reminders?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54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20F-3F94-B844-0257-167FA42D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5CC2-5F6B-D8A4-5FFF-C7929648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 of employees for the 3 mandatory trainings.</a:t>
            </a:r>
          </a:p>
          <a:p>
            <a:r>
              <a:rPr lang="en-US" dirty="0"/>
              <a:t>Sending follow-up reminder emails to employees who haven't completed the trainings.</a:t>
            </a:r>
          </a:p>
          <a:p>
            <a:r>
              <a:rPr lang="en-US" dirty="0"/>
              <a:t>Tracking the count of reminders for each training.</a:t>
            </a:r>
          </a:p>
          <a:p>
            <a:r>
              <a:rPr lang="en-US" dirty="0"/>
              <a:t>Role-based access control (e.g., admin, employee).</a:t>
            </a:r>
          </a:p>
          <a:p>
            <a:r>
              <a:rPr lang="en-US" dirty="0"/>
              <a:t>Ability to mark trainings as completed.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38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37EF-5B9A-FDE4-B0EF-7DE43B9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Technical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B5EF-5707-69E6-6D63-DDEDDC5D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Web-based solution.</a:t>
            </a:r>
          </a:p>
          <a:p>
            <a:r>
              <a:rPr lang="en-US" dirty="0"/>
              <a:t>Backend: RESTful API for communication with frontend.</a:t>
            </a:r>
          </a:p>
          <a:p>
            <a:r>
              <a:rPr lang="en-US" dirty="0"/>
              <a:t>Frontend: Responsive web application.</a:t>
            </a:r>
          </a:p>
          <a:p>
            <a:r>
              <a:rPr lang="en-US" dirty="0"/>
              <a:t>Database: Relational database to store employee data and training information.</a:t>
            </a:r>
          </a:p>
          <a:p>
            <a:r>
              <a:rPr lang="en-US" dirty="0"/>
              <a:t>Email service integration for sending reminders.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75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C2A5-8843-1D3A-4025-0E43D364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Attributes/Metadata for Database: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F87E-3AB2-DFCA-5EAE-DF8DE9332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a. Employee table:</a:t>
            </a:r>
          </a:p>
          <a:p>
            <a:r>
              <a:rPr lang="en-US" dirty="0"/>
              <a:t>Employee ID (Primary Key)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Team (CAD or CAE)</a:t>
            </a:r>
          </a:p>
          <a:p>
            <a:pPr marL="0" indent="0">
              <a:buNone/>
            </a:pPr>
            <a:r>
              <a:rPr lang="en-US" dirty="0"/>
              <a:t>b. Training table:</a:t>
            </a:r>
          </a:p>
          <a:p>
            <a:r>
              <a:rPr lang="en-US" dirty="0"/>
              <a:t>Training ID (Primary Key)</a:t>
            </a:r>
          </a:p>
          <a:p>
            <a:r>
              <a:rPr lang="en-US" dirty="0"/>
              <a:t>Training Name</a:t>
            </a:r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EmployeeTraining</a:t>
            </a:r>
            <a:r>
              <a:rPr lang="en-US" dirty="0"/>
              <a:t> table (Many-to-Many relationship):</a:t>
            </a:r>
          </a:p>
          <a:p>
            <a:r>
              <a:rPr lang="en-US" dirty="0"/>
              <a:t>Employee ID (Foreign Key)</a:t>
            </a:r>
          </a:p>
          <a:p>
            <a:r>
              <a:rPr lang="en-US" dirty="0"/>
              <a:t>Training ID (Foreign Key)</a:t>
            </a:r>
          </a:p>
          <a:p>
            <a:r>
              <a:rPr lang="en-US" dirty="0"/>
              <a:t>Completion Status</a:t>
            </a:r>
          </a:p>
          <a:p>
            <a:r>
              <a:rPr lang="en-US" dirty="0"/>
              <a:t>Reminder 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38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5F92-0DCE-ECC4-2A9E-B2175ACB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Solution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98E5-C5C2-FC67-89F6-F5FDF27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Web-Based Solution:</a:t>
            </a:r>
          </a:p>
          <a:p>
            <a:r>
              <a:rPr lang="en-IN" dirty="0"/>
              <a:t>Frontend: HTML, CSS, JavaScript</a:t>
            </a:r>
          </a:p>
          <a:p>
            <a:r>
              <a:rPr lang="en-IN" dirty="0"/>
              <a:t>Backend:  JAVA</a:t>
            </a:r>
          </a:p>
          <a:p>
            <a:r>
              <a:rPr lang="en-IN" dirty="0"/>
              <a:t>Database: MySQL</a:t>
            </a:r>
          </a:p>
        </p:txBody>
      </p:sp>
    </p:spTree>
    <p:extLst>
      <p:ext uri="{BB962C8B-B14F-4D97-AF65-F5344CB8AC3E}">
        <p14:creationId xmlns:p14="http://schemas.microsoft.com/office/powerpoint/2010/main" val="426934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A01D-B268-EA22-7D95-4C436D62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 . Data Flow Schematic: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16A2-54D2-AC77-F837-71409483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6"/>
            <a:ext cx="10515600" cy="50958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Frontend:</a:t>
            </a:r>
          </a:p>
          <a:p>
            <a:r>
              <a:rPr lang="en-US" dirty="0"/>
              <a:t>User interacts with the web application.</a:t>
            </a:r>
          </a:p>
          <a:p>
            <a:r>
              <a:rPr lang="en-US" dirty="0"/>
              <a:t>Sends requests to the backend via API endpoints.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Backend:</a:t>
            </a:r>
          </a:p>
          <a:p>
            <a:r>
              <a:rPr lang="en-US" dirty="0"/>
              <a:t>Receives requests from the frontend.</a:t>
            </a:r>
          </a:p>
          <a:p>
            <a:r>
              <a:rPr lang="en-US" dirty="0"/>
              <a:t>Processes requests, interacts with the database.</a:t>
            </a:r>
          </a:p>
          <a:p>
            <a:r>
              <a:rPr lang="en-US" dirty="0"/>
              <a:t>Sends responses back to the frontend.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Database:</a:t>
            </a:r>
          </a:p>
          <a:p>
            <a:r>
              <a:rPr lang="en-US" dirty="0"/>
              <a:t>Stores employee information, training data, and reminders.</a:t>
            </a:r>
          </a:p>
          <a:p>
            <a:r>
              <a:rPr lang="en-US" dirty="0"/>
              <a:t>Accessed by the backend for CRUD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41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7926-9DFD-92A2-84BD-A6322CB0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Between Frontend And Backend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9DD3-A5DD-B9A8-B08E-59C72DA9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Frontend: HTML , CSS , JAVA SCRIPT</a:t>
            </a:r>
          </a:p>
          <a:p>
            <a:pPr marL="0" indent="0">
              <a:buNone/>
            </a:pPr>
            <a:r>
              <a:rPr lang="en-US" sz="4000" dirty="0"/>
              <a:t>Middleware: JAVA</a:t>
            </a:r>
          </a:p>
          <a:p>
            <a:pPr marL="0" indent="0">
              <a:buNone/>
            </a:pPr>
            <a:r>
              <a:rPr lang="en-US" sz="4000" dirty="0"/>
              <a:t>Backend: SQL</a:t>
            </a:r>
            <a:endParaRPr lang="en-IN" sz="4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E6A46F-ECB9-D091-AF9F-0A1236D5FEFB}"/>
              </a:ext>
            </a:extLst>
          </p:cNvPr>
          <p:cNvSpPr/>
          <p:nvPr/>
        </p:nvSpPr>
        <p:spPr>
          <a:xfrm>
            <a:off x="1209674" y="1962151"/>
            <a:ext cx="2076451" cy="14668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 </a:t>
            </a:r>
            <a:endParaRPr lang="en-IN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F186A5-F107-863C-3339-91EF2CD3D612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286125" y="2686050"/>
            <a:ext cx="1543050" cy="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47453F2-9997-9C21-3C04-24A36856AEE7}"/>
              </a:ext>
            </a:extLst>
          </p:cNvPr>
          <p:cNvSpPr/>
          <p:nvPr/>
        </p:nvSpPr>
        <p:spPr>
          <a:xfrm>
            <a:off x="4867275" y="2028825"/>
            <a:ext cx="2076450" cy="1400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Middleware</a:t>
            </a:r>
            <a:endParaRPr lang="en-IN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493CF-1339-AE66-E720-7D7D5B16DDC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43725" y="2686050"/>
            <a:ext cx="1695450" cy="4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3CA5FD3-4D72-4116-D9D3-7064B5DA2F6D}"/>
              </a:ext>
            </a:extLst>
          </p:cNvPr>
          <p:cNvSpPr/>
          <p:nvPr/>
        </p:nvSpPr>
        <p:spPr>
          <a:xfrm>
            <a:off x="8658225" y="1995492"/>
            <a:ext cx="2076450" cy="140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357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9CB0-9810-2BCF-72CB-0D3B9C85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the DB to be used and why?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D507-64C2-87BC-3062-9B58F8DA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database is a structured collection of data that is organized in a way that allows for efficient storage, retrieval, and manipulation of information.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Common types of databases include relational databases like MySQL, PostgreSQL, or SQLite, as well as NoSQL databases like MongoDB, Redis, or Cassandra.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 Of DB</a:t>
            </a:r>
          </a:p>
          <a:p>
            <a:pPr marL="0" indent="0">
              <a:buNone/>
            </a:pPr>
            <a:r>
              <a:rPr lang="en-US" dirty="0"/>
              <a:t>   a. Relational Databases (SQL)</a:t>
            </a:r>
          </a:p>
          <a:p>
            <a:pPr marL="0" indent="0">
              <a:buNone/>
            </a:pPr>
            <a:r>
              <a:rPr lang="en-US" dirty="0"/>
              <a:t>   b. NoSQL Databases</a:t>
            </a:r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0539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325</TotalTime>
  <Words>559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Requirement Document</vt:lpstr>
      <vt:lpstr>1. Problem Statement</vt:lpstr>
      <vt:lpstr>2. Functional Requirements:</vt:lpstr>
      <vt:lpstr>3. Technical Requirements:</vt:lpstr>
      <vt:lpstr>4. Attributes/Metadata for Database:</vt:lpstr>
      <vt:lpstr>5. Solution Architecture:</vt:lpstr>
      <vt:lpstr>8 . Data Flow Schematic:</vt:lpstr>
      <vt:lpstr>Dataflow Between Frontend And Backend</vt:lpstr>
      <vt:lpstr>Explain the DB to be used and why?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Requirement Document</dc:title>
  <dc:creator>sukumar shetty</dc:creator>
  <cp:lastModifiedBy>sukumar shetty</cp:lastModifiedBy>
  <cp:revision>3</cp:revision>
  <dcterms:created xsi:type="dcterms:W3CDTF">2024-03-23T07:33:10Z</dcterms:created>
  <dcterms:modified xsi:type="dcterms:W3CDTF">2024-03-24T07:40:16Z</dcterms:modified>
</cp:coreProperties>
</file>