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56" r:id="rId3"/>
    <p:sldId id="257" r:id="rId4"/>
    <p:sldId id="284" r:id="rId5"/>
    <p:sldId id="285" r:id="rId6"/>
    <p:sldId id="344" r:id="rId7"/>
    <p:sldId id="3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 showGuides="1">
      <p:cViewPr>
        <p:scale>
          <a:sx n="66" d="100"/>
          <a:sy n="66" d="100"/>
        </p:scale>
        <p:origin x="668" y="3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  <a:endParaRPr lang="en-US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  <a:endParaRPr lang="en-US" noProof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  <a:endParaRPr lang="en-US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  <a:endParaRPr lang="en-US" noProof="0"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  <a:endParaRPr lang="en-US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295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175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7055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935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  <a:endParaRPr lang="en-US" noProof="0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775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655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535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</a:fld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"/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  <a:endParaRPr lang="en-US" noProof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195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775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655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535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175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705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93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815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/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1027" y="758952"/>
            <a:ext cx="5094973" cy="2446585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Online</a:t>
            </a:r>
            <a:br>
              <a:rPr lang="en-US" sz="6000" dirty="0"/>
            </a:br>
            <a:r>
              <a:rPr lang="en-US" sz="6000" dirty="0"/>
              <a:t>shopping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72639" y="3652465"/>
            <a:ext cx="3791164" cy="213568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Presented by: 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Sukumar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Sai Reddy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Rajesh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Jahnavi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pPr algn="ctr"/>
            <a:r>
              <a:rPr lang="en-IN" b="1" i="0" dirty="0">
                <a:solidFill>
                  <a:srgbClr val="CD595B"/>
                </a:solidFill>
                <a:effectLst/>
                <a:latin typeface="YAFdJoNRMmU 0"/>
              </a:rPr>
              <a:t>Amulya</a:t>
            </a:r>
            <a:endParaRPr lang="en-IN" dirty="0">
              <a:solidFill>
                <a:srgbClr val="CD595B"/>
              </a:solidFill>
              <a:effectLst/>
              <a:latin typeface="YAFdJoNRMmU 0"/>
            </a:endParaRP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13" y="644894"/>
            <a:ext cx="5291887" cy="55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0" y="3135208"/>
            <a:ext cx="4886854" cy="587584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Description</a:t>
            </a:r>
            <a:endParaRPr lang="en-US" sz="3200" i="1" dirty="0">
              <a:solidFill>
                <a:schemeClr val="tx1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299284" y="633875"/>
            <a:ext cx="7257717" cy="5590250"/>
          </a:xfrm>
        </p:spPr>
        <p:txBody>
          <a:bodyPr/>
          <a:lstStyle/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main purpose of this project is to create a online shopping system where users can search and buy products which are available in our store.</a:t>
            </a:r>
            <a:endParaRPr lang="en-US" sz="2000" dirty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this project, Users can explore the products in the categories of Kids, Girls, Men, Women and Home appliances.</a:t>
            </a:r>
            <a:endParaRPr lang="en-US" sz="2000" dirty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Firstly, Users need to sign in and then login in to the store and then Categories are displayed.</a:t>
            </a:r>
            <a:endParaRPr lang="en-US" sz="2000" dirty="0"/>
          </a:p>
          <a:p>
            <a:pPr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From the selection of categories, products are displayed to explore and buy.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48249" y="952501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User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304210" y="1488499"/>
            <a:ext cx="5065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908302" y="1761550"/>
            <a:ext cx="971547" cy="3099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bg1"/>
                </a:solidFill>
              </a:rPr>
              <a:t>Sign up</a:t>
            </a:r>
            <a:endParaRPr lang="en-IN" sz="1200" i="1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908213" y="1749919"/>
            <a:ext cx="971546" cy="3099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i="1" dirty="0">
                <a:solidFill>
                  <a:schemeClr val="bg1"/>
                </a:solidFill>
              </a:rPr>
              <a:t>Login</a:t>
            </a:r>
            <a:endParaRPr lang="en-IN" sz="1200" i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336387" y="2349500"/>
            <a:ext cx="5065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393986" y="2059851"/>
            <a:ext cx="0" cy="28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336387" y="2071482"/>
            <a:ext cx="0" cy="27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05636" y="1476868"/>
            <a:ext cx="0" cy="27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69370" y="1488499"/>
            <a:ext cx="0" cy="26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664198" y="2349500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664198" y="1238250"/>
            <a:ext cx="0" cy="25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48249" y="2606360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Store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64198" y="2892109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567013" y="3680780"/>
            <a:ext cx="914019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086347" y="3166804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Main Page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664197" y="3429000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566877" y="3680780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336555" y="3662578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048250" y="3661943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727641" y="3700043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38041" y="3680993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360422" y="3962199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Women</a:t>
            </a:r>
            <a:endParaRPr lang="en-IN" sz="1400" i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01514" y="3897429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Men</a:t>
            </a:r>
            <a:endParaRPr lang="en-IN" sz="1400" i="1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24414" y="3919630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Girls</a:t>
            </a:r>
            <a:endParaRPr lang="en-IN" sz="1400" i="1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89331" y="3920073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Kids</a:t>
            </a:r>
            <a:endParaRPr lang="en-IN" sz="1400" i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08455" y="3965526"/>
            <a:ext cx="1764227" cy="29509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Home Appliances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566877" y="4607827"/>
            <a:ext cx="9100185" cy="27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566877" y="4223183"/>
            <a:ext cx="0" cy="3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336418" y="4223667"/>
            <a:ext cx="4885" cy="38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091361" y="4223081"/>
            <a:ext cx="0" cy="38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929015" y="4223080"/>
            <a:ext cx="0" cy="41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727273" y="4176185"/>
            <a:ext cx="0" cy="4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6095999" y="4648467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380354" y="4924056"/>
            <a:ext cx="1431290" cy="98144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bg1"/>
                </a:solidFill>
              </a:rPr>
              <a:t>1.Buy Again</a:t>
            </a:r>
            <a:endParaRPr lang="en-IN" sz="1400" i="1" dirty="0">
              <a:solidFill>
                <a:schemeClr val="bg1"/>
              </a:solidFill>
            </a:endParaRPr>
          </a:p>
          <a:p>
            <a:pPr algn="ctr"/>
            <a:r>
              <a:rPr lang="en-IN" sz="1400" i="1" dirty="0">
                <a:solidFill>
                  <a:schemeClr val="bg1"/>
                </a:solidFill>
              </a:rPr>
              <a:t>2.Exit &amp;Billing</a:t>
            </a:r>
            <a:endParaRPr lang="en-IN" sz="1400" i="1" dirty="0">
              <a:solidFill>
                <a:schemeClr val="bg1"/>
              </a:solidFill>
            </a:endParaRPr>
          </a:p>
          <a:p>
            <a:pPr algn="ctr"/>
            <a:r>
              <a:rPr lang="en-IN" sz="1400" i="1" dirty="0">
                <a:solidFill>
                  <a:schemeClr val="bg1"/>
                </a:solidFill>
              </a:rPr>
              <a:t>3.Main page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/>
          <p:cNvCxnSpPr/>
          <p:nvPr>
            <p:custDataLst>
              <p:tags r:id="rId1"/>
            </p:custDataLst>
          </p:nvPr>
        </p:nvCxnSpPr>
        <p:spPr>
          <a:xfrm>
            <a:off x="10691696" y="3708298"/>
            <a:ext cx="0" cy="2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09"/>
          <p:cNvSpPr/>
          <p:nvPr>
            <p:custDataLst>
              <p:tags r:id="rId2"/>
            </p:custDataLst>
          </p:nvPr>
        </p:nvSpPr>
        <p:spPr>
          <a:xfrm>
            <a:off x="10065647" y="3945689"/>
            <a:ext cx="1155701" cy="2857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sz="1400" i="1" dirty="0">
                <a:solidFill>
                  <a:schemeClr val="bg1"/>
                </a:solidFill>
              </a:rPr>
              <a:t>Close</a:t>
            </a:r>
            <a:endParaRPr lang="en-IN" sz="1400" i="1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>
            <p:custDataLst>
              <p:tags r:id="rId3"/>
            </p:custDataLst>
          </p:nvPr>
        </p:nvCxnSpPr>
        <p:spPr>
          <a:xfrm>
            <a:off x="10683073" y="4201585"/>
            <a:ext cx="0" cy="4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3789" y="1337507"/>
            <a:ext cx="2387065" cy="741550"/>
          </a:xfrm>
        </p:spPr>
        <p:txBody>
          <a:bodyPr>
            <a:normAutofit/>
          </a:bodyPr>
          <a:lstStyle/>
          <a:p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&amp; Sign Up :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3789" y="2271561"/>
            <a:ext cx="8277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Both Login and Sign up are in user class where it asks for user details such as username, password, Mobile number.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Login &amp; Sign up are implemented using oops concepts such as-</a:t>
            </a:r>
            <a:endParaRPr lang="en-IN" dirty="0"/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 Encapsulation       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2290" y="1395663"/>
            <a:ext cx="850873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have used methods inside the classes to implement the code.</a:t>
            </a:r>
            <a:endParaRPr lang="en-IN" dirty="0"/>
          </a:p>
          <a:p>
            <a:pPr indent="0">
              <a:buFont typeface="Wingdings" panose="05000000000000000000" pitchFamily="2" charset="2"/>
              <a:buNone/>
            </a:pPr>
            <a:endParaRPr lang="en-IN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dirty="0"/>
              <a:t>We are extending </a:t>
            </a:r>
            <a:r>
              <a:rPr lang="en-IN" dirty="0" err="1"/>
              <a:t>unicodes</a:t>
            </a:r>
            <a:r>
              <a:rPr lang="en-IN" dirty="0"/>
              <a:t> class into all the other classes by using-</a:t>
            </a:r>
            <a:endParaRPr lang="en-IN" dirty="0"/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Multi Level Inheritance</a:t>
            </a: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4" y="1097280"/>
            <a:ext cx="4323790" cy="44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32" y="1097280"/>
            <a:ext cx="4581625" cy="471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4 2 6 e 9 7 f a 3 1 5 3 5 6 f f f b d c d 9 8 7 6 f e 9 8 8 c 2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4 b 8 f 0 d e f 8 0 e 6 d 7 0 c e 3 d e f 2 0 c 9 0 7 5 9 a e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4.xml><?xml version="1.0" encoding="utf-8"?>
<ds:datastoreItem xmlns:ds="http://schemas.openxmlformats.org/officeDocument/2006/customXml" ds:itemID="{6F000AB2-1957-427C-B872-176ABC83E732}">
  <ds:schemaRefs/>
</ds:datastoreItem>
</file>

<file path=customXml/itemProps5.xml><?xml version="1.0" encoding="utf-8"?>
<ds:datastoreItem xmlns:ds="http://schemas.openxmlformats.org/officeDocument/2006/customXml" ds:itemID="{2C74EDC3-6C87-4699-93BC-02BA54C8E071}">
  <ds:schemaRefs/>
</ds:datastoreItem>
</file>

<file path=customXml/itemProps6.xml><?xml version="1.0" encoding="utf-8"?>
<ds:datastoreItem xmlns:ds="http://schemas.openxmlformats.org/officeDocument/2006/customXml" ds:itemID="{147902AF-9AD5-48A3-AD68-95C39B09F39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0</TotalTime>
  <Words>973</Words>
  <Application>WPS Presentation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Helvetica Neue Medium</vt:lpstr>
      <vt:lpstr>Calibri</vt:lpstr>
      <vt:lpstr>YAFdJoNRMmU 0</vt:lpstr>
      <vt:lpstr>Segoe Print</vt:lpstr>
      <vt:lpstr>Century Gothic</vt:lpstr>
      <vt:lpstr>Microsoft YaHei</vt:lpstr>
      <vt:lpstr>Arial Unicode MS</vt:lpstr>
      <vt:lpstr>Wingdings</vt:lpstr>
      <vt:lpstr>RetrospectVTI</vt:lpstr>
      <vt:lpstr>Online shopping</vt:lpstr>
      <vt:lpstr>Description</vt:lpstr>
      <vt:lpstr>PowerPoint 演示文稿</vt:lpstr>
      <vt:lpstr>Login &amp; Sign Up 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B</dc:creator>
  <cp:lastModifiedBy>AMULYA BHIMIREDDY</cp:lastModifiedBy>
  <cp:revision>3</cp:revision>
  <dcterms:created xsi:type="dcterms:W3CDTF">2024-06-24T04:57:00Z</dcterms:created>
  <dcterms:modified xsi:type="dcterms:W3CDTF">2024-06-25T07:26:44Z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553491E00A434C56BB0AA98DBAC304BE_12</vt:lpwstr>
  </property>
  <property fmtid="{D5CDD505-2E9C-101B-9397-08002B2CF9AE}" pid="4" name="KSOProductBuildVer">
    <vt:lpwstr>1033-12.2.0.17119</vt:lpwstr>
  </property>
</Properties>
</file>