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C8FF29-4E6E-4D7D-BF82-5B016A28B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B29513F-FC20-4568-BCB1-9E8DA4EF8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C15057-4276-4407-BA93-EF08925A9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62CF-F342-40B9-B69C-BFC138CF9C25}" type="datetimeFigureOut">
              <a:rPr lang="zh-TW" altLang="en-US" smtClean="0"/>
              <a:t>2023/12/14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0732B9-D807-4C94-A61B-75AEAEA23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8F719E-1394-4E2B-812E-6DF22086F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9A83-947A-4409-AC5F-5DE97B375E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0187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AA47B8-7BE1-4443-BF43-B03881D23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031899D-647D-43B2-AAB0-54EB2063CF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792715-5316-46A7-AC85-661A945C4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62CF-F342-40B9-B69C-BFC138CF9C25}" type="datetimeFigureOut">
              <a:rPr lang="zh-TW" altLang="en-US" smtClean="0"/>
              <a:t>2023/12/14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F3BE38-3701-4A5D-84FD-05C3ABE97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CA8745-7C0A-4DBC-BFFD-E28A75C73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9A83-947A-4409-AC5F-5DE97B375E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33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C7699E6-83E6-431D-9E52-028E7F96B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3CD0F80-A0EA-4198-B660-98E3F8046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2F7DE1-4984-41BB-9B90-6BE98386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62CF-F342-40B9-B69C-BFC138CF9C25}" type="datetimeFigureOut">
              <a:rPr lang="zh-TW" altLang="en-US" smtClean="0"/>
              <a:t>2023/12/14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FBDD3F-E371-436C-A5AB-ED0E08D6C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C2D599-C6B2-4AD3-A0EF-C5CDE17B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9A83-947A-4409-AC5F-5DE97B375E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8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F8CFE3-5C4F-4706-A4FD-4DB7EAFA8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5BFC23-61E9-4292-9696-4AC1AC845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6613B3-8C63-48BA-8E2B-793FEDA7B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62CF-F342-40B9-B69C-BFC138CF9C25}" type="datetimeFigureOut">
              <a:rPr lang="zh-TW" altLang="en-US" smtClean="0"/>
              <a:t>2023/12/14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EB1F32-520B-476F-A162-7D72ADE2A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9FE46D-FEB3-4759-A685-6ADFE6FA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9A83-947A-4409-AC5F-5DE97B375E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478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A867E7-AE7F-4B62-A453-CDA1CC75B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4160274-5815-444A-BA0A-3AFEE5E95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6EEEF2-7C0E-44EE-8ACE-392D28B1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62CF-F342-40B9-B69C-BFC138CF9C25}" type="datetimeFigureOut">
              <a:rPr lang="zh-TW" altLang="en-US" smtClean="0"/>
              <a:t>2023/12/14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B2936E-AB12-4E26-AEEE-34763D649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A53B2B-0908-47A5-9856-EB03A0574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9A83-947A-4409-AC5F-5DE97B375E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0371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4EB918-5E45-4BA4-8887-915A176E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5B3306-1DCA-4DDF-A5F3-198A1E950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C41CDA9-B314-4A26-9457-901625CF1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3AB2957-9991-43B2-A686-35EDFE576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62CF-F342-40B9-B69C-BFC138CF9C25}" type="datetimeFigureOut">
              <a:rPr lang="zh-TW" altLang="en-US" smtClean="0"/>
              <a:t>2023/12/14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DA5CA84-8047-4EEA-A8D0-D4499E689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237E6E3-CAD5-496B-9662-E5CD263A7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9A83-947A-4409-AC5F-5DE97B375E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91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110337-C8E9-4C4F-A0AF-27F538994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B8B898A-E92E-4557-B712-E111D54C7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1E77CC2-D525-438F-BDE4-29596ECC6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36F710A-B4F6-4FB1-94F0-584E992BB4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5AD8494-E294-4BEF-B863-5C3397CB8C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EF82973-C82C-449A-A712-8A374EFE1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62CF-F342-40B9-B69C-BFC138CF9C25}" type="datetimeFigureOut">
              <a:rPr lang="zh-TW" altLang="en-US" smtClean="0"/>
              <a:t>2023/12/14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41EDEE0-7E0B-4527-A962-47534AAE5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C31AB7F-11C6-4373-9AC8-00156E3A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9A83-947A-4409-AC5F-5DE97B375E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143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80B9F7-A8AE-4159-9829-6929B3E90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5AF670F-AB1E-43F2-AD42-A07F649E5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62CF-F342-40B9-B69C-BFC138CF9C25}" type="datetimeFigureOut">
              <a:rPr lang="zh-TW" altLang="en-US" smtClean="0"/>
              <a:t>2023/12/14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9D087E0-5DB6-4F62-82D2-7BC28F2E4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133C9F-C331-4AAF-A80D-2D48EAFF5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9A83-947A-4409-AC5F-5DE97B375E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9033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D495712-55B2-4FC8-8EB2-A76321ED2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62CF-F342-40B9-B69C-BFC138CF9C25}" type="datetimeFigureOut">
              <a:rPr lang="zh-TW" altLang="en-US" smtClean="0"/>
              <a:t>2023/12/14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90E0F41-7AC0-447A-A3D9-318773EE7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2180AA2-DC34-4979-A3E1-928584D4C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9A83-947A-4409-AC5F-5DE97B375E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521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C0F816-9C59-4DF5-8B61-AA215292E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96BA9F-2DA3-4576-98C3-329E5B4C3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920F1CF-79F8-428A-86D1-8B09F632E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D5184E6-21ED-43E2-9F14-04347EB75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62CF-F342-40B9-B69C-BFC138CF9C25}" type="datetimeFigureOut">
              <a:rPr lang="zh-TW" altLang="en-US" smtClean="0"/>
              <a:t>2023/12/14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783C9A-8ABD-4C9C-9078-8752DFFA6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97CE15E-E534-4CD9-8C9F-254578DF2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9A83-947A-4409-AC5F-5DE97B375E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3696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423DA4-FDDE-488A-BF63-C9C49FA09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BDABC35-CAAC-4D65-B956-677F5E07A1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6797A2B-8A4A-447E-88A9-9DDD39AB7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E564F6A-8D9A-4FA6-B2E7-B132F3269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62CF-F342-40B9-B69C-BFC138CF9C25}" type="datetimeFigureOut">
              <a:rPr lang="zh-TW" altLang="en-US" smtClean="0"/>
              <a:t>2023/12/14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49CE5F1-EFD9-4DCA-B67C-801E14E84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C0392B2-E4AA-490A-9455-798C8B112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9A83-947A-4409-AC5F-5DE97B375E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952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3336BC9-174C-4536-A87F-E962D4DE5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5FBEB41-08AC-4077-95E2-530043C7F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EEA9F4-D192-450F-8939-EE9E470887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162CF-F342-40B9-B69C-BFC138CF9C25}" type="datetimeFigureOut">
              <a:rPr lang="zh-TW" altLang="en-US" smtClean="0"/>
              <a:t>2023/12/14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43C618-6C33-4003-87C6-FF425A629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1A304-672C-4895-900B-B90BCE967C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C9A83-947A-4409-AC5F-5DE97B375E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0589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89C39A-27DF-410F-9BB4-10AA348A0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Warning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25C49E76-0609-4328-BBB6-4EEE7D2D00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8037" y="1825625"/>
            <a:ext cx="5775925" cy="435133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C97FC7C-96E9-4F94-8B83-84F896ECD6AC}"/>
              </a:ext>
            </a:extLst>
          </p:cNvPr>
          <p:cNvSpPr txBox="1"/>
          <p:nvPr/>
        </p:nvSpPr>
        <p:spPr>
          <a:xfrm>
            <a:off x="3469226" y="6184056"/>
            <a:ext cx="5399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If an error occurs</a:t>
            </a:r>
            <a:r>
              <a:rPr lang="zh-TW" altLang="en-US" dirty="0">
                <a:solidFill>
                  <a:srgbClr val="FF0000"/>
                </a:solidFill>
              </a:rPr>
              <a:t>，</a:t>
            </a:r>
            <a:r>
              <a:rPr lang="en-US" altLang="zh-TW" dirty="0">
                <a:solidFill>
                  <a:srgbClr val="FF0000"/>
                </a:solidFill>
              </a:rPr>
              <a:t>Please follow the instructions below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9928E639-42F0-4AE1-955C-53FE529BCE10}"/>
              </a:ext>
            </a:extLst>
          </p:cNvPr>
          <p:cNvCxnSpPr>
            <a:cxnSpLocks/>
          </p:cNvCxnSpPr>
          <p:nvPr/>
        </p:nvCxnSpPr>
        <p:spPr>
          <a:xfrm>
            <a:off x="8869166" y="6274535"/>
            <a:ext cx="0" cy="2668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242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594EB0-5380-49EA-9FF0-CBDD8998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Download </a:t>
            </a:r>
            <a:r>
              <a:rPr lang="en-US" altLang="zh-TW" dirty="0" err="1"/>
              <a:t>.Net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AEE74558-BDBF-4BFD-A041-FC8684E07C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8055" y="1825625"/>
            <a:ext cx="7975889" cy="435133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7225DB3-A109-4350-8331-7029BBF96E76}"/>
              </a:ext>
            </a:extLst>
          </p:cNvPr>
          <p:cNvSpPr/>
          <p:nvPr/>
        </p:nvSpPr>
        <p:spPr>
          <a:xfrm>
            <a:off x="3348130" y="5050474"/>
            <a:ext cx="4783358" cy="2160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流程圖: 接點 6">
            <a:extLst>
              <a:ext uri="{FF2B5EF4-FFF2-40B4-BE49-F238E27FC236}">
                <a16:creationId xmlns:a16="http://schemas.microsoft.com/office/drawing/2014/main" id="{498E703B-A207-47E1-A655-A91B691DA9B0}"/>
              </a:ext>
            </a:extLst>
          </p:cNvPr>
          <p:cNvSpPr/>
          <p:nvPr/>
        </p:nvSpPr>
        <p:spPr>
          <a:xfrm>
            <a:off x="3296672" y="4969326"/>
            <a:ext cx="158556" cy="162296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1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332A1EC-632B-444A-BCE1-0A5ADCE9C2EE}"/>
              </a:ext>
            </a:extLst>
          </p:cNvPr>
          <p:cNvSpPr txBox="1"/>
          <p:nvPr/>
        </p:nvSpPr>
        <p:spPr>
          <a:xfrm>
            <a:off x="6938145" y="539556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點選執行檔</a:t>
            </a:r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1C4F9E1A-C430-4859-B4A8-CCBB268101D4}"/>
              </a:ext>
            </a:extLst>
          </p:cNvPr>
          <p:cNvSpPr/>
          <p:nvPr/>
        </p:nvSpPr>
        <p:spPr>
          <a:xfrm rot="5400000">
            <a:off x="7521415" y="5245750"/>
            <a:ext cx="172288" cy="139206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1495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A162D3-4C17-48B9-A28F-387B9A823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Download </a:t>
            </a:r>
            <a:r>
              <a:rPr lang="en-US" altLang="zh-TW" dirty="0" err="1"/>
              <a:t>.Net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E098C49-1A20-4397-A19A-1DBCD7BA99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9387" y="1825625"/>
            <a:ext cx="6073225" cy="435133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8668B8F9-5E5B-41D6-99AC-C5D9304B50F8}"/>
              </a:ext>
            </a:extLst>
          </p:cNvPr>
          <p:cNvSpPr/>
          <p:nvPr/>
        </p:nvSpPr>
        <p:spPr>
          <a:xfrm>
            <a:off x="6939015" y="5815744"/>
            <a:ext cx="996250" cy="2160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接點 10">
            <a:extLst>
              <a:ext uri="{FF2B5EF4-FFF2-40B4-BE49-F238E27FC236}">
                <a16:creationId xmlns:a16="http://schemas.microsoft.com/office/drawing/2014/main" id="{F932A413-2213-4D60-94E4-9CBB2405F29A}"/>
              </a:ext>
            </a:extLst>
          </p:cNvPr>
          <p:cNvSpPr/>
          <p:nvPr/>
        </p:nvSpPr>
        <p:spPr>
          <a:xfrm>
            <a:off x="6887557" y="5734596"/>
            <a:ext cx="158556" cy="162296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2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B80AF85-3F97-4A61-A1AA-86965C068BF2}"/>
              </a:ext>
            </a:extLst>
          </p:cNvPr>
          <p:cNvSpPr txBox="1"/>
          <p:nvPr/>
        </p:nvSpPr>
        <p:spPr>
          <a:xfrm>
            <a:off x="7046113" y="61710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點選安裝</a:t>
            </a:r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90C1EF6E-5070-454C-B538-71DC5575A0D7}"/>
              </a:ext>
            </a:extLst>
          </p:cNvPr>
          <p:cNvSpPr/>
          <p:nvPr/>
        </p:nvSpPr>
        <p:spPr>
          <a:xfrm rot="5400000">
            <a:off x="7629383" y="6021216"/>
            <a:ext cx="172288" cy="139206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1259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A162D3-4C17-48B9-A28F-387B9A823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Download </a:t>
            </a:r>
            <a:r>
              <a:rPr lang="en-US" altLang="zh-TW" dirty="0" err="1"/>
              <a:t>.Net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03116F3A-ED35-414D-A3B4-608E720EEF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2346" y="1825625"/>
            <a:ext cx="6047308" cy="4351338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8D55E67E-B2A3-429B-955F-224B53A94A65}"/>
              </a:ext>
            </a:extLst>
          </p:cNvPr>
          <p:cNvSpPr txBox="1"/>
          <p:nvPr/>
        </p:nvSpPr>
        <p:spPr>
          <a:xfrm>
            <a:off x="7354445" y="3631962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等待安裝完成</a:t>
            </a:r>
            <a:r>
              <a:rPr lang="en-US" altLang="zh-TW" dirty="0">
                <a:solidFill>
                  <a:srgbClr val="FF0000"/>
                </a:solidFill>
              </a:rPr>
              <a:t>…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164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A162D3-4C17-48B9-A28F-387B9A823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Download </a:t>
            </a:r>
            <a:r>
              <a:rPr lang="en-US" altLang="zh-TW" dirty="0" err="1"/>
              <a:t>.Net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09B8E194-D534-4B62-AB19-43CBA747A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1936" y="1825625"/>
            <a:ext cx="6108128" cy="435133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DDDDAAC-6134-4F95-9C92-D17385FB5A4B}"/>
              </a:ext>
            </a:extLst>
          </p:cNvPr>
          <p:cNvSpPr/>
          <p:nvPr/>
        </p:nvSpPr>
        <p:spPr>
          <a:xfrm>
            <a:off x="7790572" y="543810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安裝完成</a:t>
            </a:r>
          </a:p>
        </p:txBody>
      </p:sp>
    </p:spTree>
    <p:extLst>
      <p:ext uri="{BB962C8B-B14F-4D97-AF65-F5344CB8AC3E}">
        <p14:creationId xmlns:p14="http://schemas.microsoft.com/office/powerpoint/2010/main" val="3942586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36</Words>
  <Application>Microsoft Office PowerPoint</Application>
  <PresentationFormat>寬螢幕</PresentationFormat>
  <Paragraphs>12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Warning</vt:lpstr>
      <vt:lpstr>Download .Net</vt:lpstr>
      <vt:lpstr>Download .Net</vt:lpstr>
      <vt:lpstr>Download .Net</vt:lpstr>
      <vt:lpstr>Download .Net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Warning</dc:title>
  <dc:creator>Suky</dc:creator>
  <cp:lastModifiedBy>Suky</cp:lastModifiedBy>
  <cp:revision>3</cp:revision>
  <dcterms:created xsi:type="dcterms:W3CDTF">2023-12-14T06:33:21Z</dcterms:created>
  <dcterms:modified xsi:type="dcterms:W3CDTF">2023-12-14T06:44:43Z</dcterms:modified>
</cp:coreProperties>
</file>