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0" r:id="rId5"/>
    <p:sldId id="257" r:id="rId6"/>
    <p:sldId id="271" r:id="rId7"/>
    <p:sldId id="272" r:id="rId8"/>
    <p:sldId id="273" r:id="rId9"/>
    <p:sldId id="279" r:id="rId10"/>
    <p:sldId id="280" r:id="rId11"/>
    <p:sldId id="282" r:id="rId12"/>
    <p:sldId id="312" r:id="rId13"/>
    <p:sldId id="313" r:id="rId14"/>
    <p:sldId id="281" r:id="rId15"/>
    <p:sldId id="285" r:id="rId16"/>
    <p:sldId id="286" r:id="rId17"/>
    <p:sldId id="288" r:id="rId18"/>
    <p:sldId id="289" r:id="rId19"/>
    <p:sldId id="291" r:id="rId20"/>
    <p:sldId id="287" r:id="rId21"/>
    <p:sldId id="314" r:id="rId22"/>
    <p:sldId id="315" r:id="rId23"/>
    <p:sldId id="316" r:id="rId24"/>
    <p:sldId id="292" r:id="rId25"/>
    <p:sldId id="298" r:id="rId26"/>
    <p:sldId id="299" r:id="rId27"/>
    <p:sldId id="300" r:id="rId28"/>
    <p:sldId id="294" r:id="rId29"/>
    <p:sldId id="295" r:id="rId30"/>
    <p:sldId id="296" r:id="rId31"/>
    <p:sldId id="297" r:id="rId32"/>
    <p:sldId id="293" r:id="rId33"/>
    <p:sldId id="301" r:id="rId34"/>
    <p:sldId id="302" r:id="rId35"/>
    <p:sldId id="303" r:id="rId36"/>
    <p:sldId id="305" r:id="rId37"/>
    <p:sldId id="306" r:id="rId38"/>
    <p:sldId id="307" r:id="rId39"/>
    <p:sldId id="311" r:id="rId40"/>
    <p:sldId id="310" r:id="rId41"/>
    <p:sldId id="318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2EA8B7-A635-9032-1C0C-47FF3D772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FB0996-8611-1F06-30AB-C79C0BEFC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E0D5DA-C83B-5F0B-B562-7098889A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761C-4025-480D-A79F-CF599AAA41CF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9BB3D0-FB59-75CE-AE8F-0E5BA915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626C76-60DF-80C2-AF23-18ED60E3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FE2A-71E0-4105-9166-0B220DF1CB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23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EFDDB-97BC-B7F3-02A7-457FF572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68AD65-8555-05FE-2E66-35995BC5B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6CFD0C-84EC-5AC4-2F7B-904559BB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761C-4025-480D-A79F-CF599AAA41CF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647E65-52FE-9AF4-177F-B3BC4045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A0B28B-544A-37A1-AB67-BE1E56A4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FE2A-71E0-4105-9166-0B220DF1CB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2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ECBA42-8F8A-8D6B-9052-5C329D4B2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7CB18C-8CE3-C9CD-1A8A-E2A937F78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0F5896-3832-949F-1641-03B08764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761C-4025-480D-A79F-CF599AAA41CF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3F1326-5E75-CCB0-BDDE-CBAB05E8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D61E7F-7CAF-C70B-10BA-6B38EB1E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FE2A-71E0-4105-9166-0B220DF1CB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5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D6633-50BA-DE92-F4B8-7D7AFCA8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87DC0-2CF0-CD67-A399-A4E073A8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DB3E72-5458-C24B-0172-4991A05B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761C-4025-480D-A79F-CF599AAA41CF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F1463-B225-84F8-989D-BC393FE3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2676FF-16D1-82E6-A46B-729A5C94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FE2A-71E0-4105-9166-0B220DF1CB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34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9987F-D07C-097D-409E-658727CA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98C403-7BD8-3F53-4E45-8C314008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130AA2-7FFE-DF65-29D2-71FB9FFD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761C-4025-480D-A79F-CF599AAA41CF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A9B278-D67A-FD00-1AE4-7724716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C29A2C-D9A9-AA0C-FA67-1F64D0A2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FE2A-71E0-4105-9166-0B220DF1CB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46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3D7C4-2529-44B8-3141-81D4A756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B7B6FB-0F75-3F94-4805-7AF5F14F5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346745-2BE8-9FBA-87CA-B95D36E15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BC6401-0A98-D11A-4E44-92BF2B78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761C-4025-480D-A79F-CF599AAA41CF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BD8C1E-9593-D0D6-CBE8-2FA5930D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344AB2-C336-D234-53F4-5372312D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FE2A-71E0-4105-9166-0B220DF1CB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64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66E92-8E03-AD74-D48D-C6F74286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00959-01B9-6F04-EB10-D5D772FC9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A6BA67-22A9-077D-037D-BF4346980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079518-ED83-EE63-E4AF-9721E3628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CE0ED55-B68E-BC4A-174F-2B5FFD5CF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4CAAB2-1CD1-0D46-3EF2-F9B87E0D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761C-4025-480D-A79F-CF599AAA41CF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CC67CF-FACC-AE9F-DEBB-AB77EA89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6BE41F-7D22-A670-B5E0-58629E57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FE2A-71E0-4105-9166-0B220DF1CB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60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1881E-4784-5A65-366C-E885C21C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157C6F-98F3-0017-11DE-B14EE6DB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761C-4025-480D-A79F-CF599AAA41CF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18F923-B9A6-D403-6E95-83A8D592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E73655-CFB1-EA82-2F01-DEC18C01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FE2A-71E0-4105-9166-0B220DF1CB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3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C5138D-6DEB-1819-E290-0FD59082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761C-4025-480D-A79F-CF599AAA41CF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452993-6C0A-4320-F9F0-9764038F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7FC775-5797-7A59-AB7F-99544B38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FE2A-71E0-4105-9166-0B220DF1CB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38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57C39E-1132-74FF-D99E-AC422CEF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478CA-005F-4939-31A5-A334A07C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BC1BA6-073F-1AF4-8AD1-728B943E2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DC24B7-976B-A8A4-6AE7-EE68B113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761C-4025-480D-A79F-CF599AAA41CF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96221B-9F32-2C57-D626-732BB6CE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BBE475-7DE9-3AAC-BBB6-6893BEA2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FE2A-71E0-4105-9166-0B220DF1CB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6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C1242-FBB3-04C5-8B24-EE94D621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930ACD-FEEE-09F6-AECB-84095AAF5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3D15C9-BF15-5232-97A5-2AB1827A7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6500EA-6502-E9BF-C90B-BB978D9A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761C-4025-480D-A79F-CF599AAA41CF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0B0A42-518B-4773-5BA2-32CCEF69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453E4F-DA01-A803-D43D-CA9FFEA1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FE2A-71E0-4105-9166-0B220DF1CB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63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576FE11-9090-E79E-BDB2-7E7ADEEA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58D193-D3C9-744F-06AD-84E64370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AA6AAD-B773-CD67-6EBF-4137E80F8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1761C-4025-480D-A79F-CF599AAA41CF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10B21B-D7CD-F24D-F626-CCF50ECBB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A86386-0978-418B-D71B-3686C7486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FE2A-71E0-4105-9166-0B220DF1CB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2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B7257-0C3F-74C8-DDE1-383A8997A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8948"/>
            <a:ext cx="9144000" cy="1020103"/>
          </a:xfrm>
        </p:spPr>
        <p:txBody>
          <a:bodyPr/>
          <a:lstStyle/>
          <a:p>
            <a:r>
              <a:rPr lang="en-US" altLang="zh-TW" dirty="0" err="1"/>
              <a:t>ModeC</a:t>
            </a:r>
            <a:r>
              <a:rPr lang="en-US" altLang="zh-TW" dirty="0"/>
              <a:t> Log Parse Tool SOP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467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DA0B4CD-7BD0-38B0-D11E-F74C51080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438" y="1825625"/>
            <a:ext cx="7695124" cy="435133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6DDC251-5847-5B60-BD4A-E11FC6D0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 Data(multi)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989067-022C-E487-CCC0-1597A1B13F60}"/>
              </a:ext>
            </a:extLst>
          </p:cNvPr>
          <p:cNvSpPr/>
          <p:nvPr/>
        </p:nvSpPr>
        <p:spPr>
          <a:xfrm>
            <a:off x="2300456" y="5279159"/>
            <a:ext cx="158556" cy="581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6DAC5A3E-8BB2-05E3-0AD6-496ECF369C26}"/>
              </a:ext>
            </a:extLst>
          </p:cNvPr>
          <p:cNvSpPr/>
          <p:nvPr/>
        </p:nvSpPr>
        <p:spPr>
          <a:xfrm>
            <a:off x="2183866" y="5198012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45224E-FE00-91FD-34CD-63CCB58E995D}"/>
              </a:ext>
            </a:extLst>
          </p:cNvPr>
          <p:cNvSpPr txBox="1"/>
          <p:nvPr/>
        </p:nvSpPr>
        <p:spPr>
          <a:xfrm>
            <a:off x="1159252" y="61272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勾選要解析的檔案數量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32F42B6B-6618-E585-3290-BDF801B3E6D0}"/>
              </a:ext>
            </a:extLst>
          </p:cNvPr>
          <p:cNvSpPr/>
          <p:nvPr/>
        </p:nvSpPr>
        <p:spPr>
          <a:xfrm rot="5400000">
            <a:off x="2195195" y="5945632"/>
            <a:ext cx="336591" cy="126069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58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7">
            <a:extLst>
              <a:ext uri="{FF2B5EF4-FFF2-40B4-BE49-F238E27FC236}">
                <a16:creationId xmlns:a16="http://schemas.microsoft.com/office/drawing/2014/main" id="{90DBAC46-6264-1450-4217-F757556C0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438" y="1825625"/>
            <a:ext cx="7695124" cy="435133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B8662CF-3958-1E3A-C1BC-0E6AD287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 Data(multi)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CC5C4-691A-1558-809B-31D994999214}"/>
              </a:ext>
            </a:extLst>
          </p:cNvPr>
          <p:cNvSpPr/>
          <p:nvPr/>
        </p:nvSpPr>
        <p:spPr>
          <a:xfrm>
            <a:off x="5621447" y="5283758"/>
            <a:ext cx="231996" cy="607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5862134C-8AD4-8539-2098-5FA973C16DC3}"/>
              </a:ext>
            </a:extLst>
          </p:cNvPr>
          <p:cNvSpPr/>
          <p:nvPr/>
        </p:nvSpPr>
        <p:spPr>
          <a:xfrm>
            <a:off x="5569989" y="5202609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D5F519-A29A-1A39-D8E0-D82706D3F18B}"/>
              </a:ext>
            </a:extLst>
          </p:cNvPr>
          <p:cNvSpPr txBox="1"/>
          <p:nvPr/>
        </p:nvSpPr>
        <p:spPr>
          <a:xfrm>
            <a:off x="5934939" y="54202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點選檔案的位置路徑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589F30A6-8965-AE00-0BA0-7CBCF6BAA22E}"/>
              </a:ext>
            </a:extLst>
          </p:cNvPr>
          <p:cNvSpPr/>
          <p:nvPr/>
        </p:nvSpPr>
        <p:spPr>
          <a:xfrm>
            <a:off x="5818757" y="5569766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41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B30E8EF-CF45-3C53-C942-E9ACFE3C0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892" y="1825625"/>
            <a:ext cx="7382216" cy="435133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4D39936-5E92-124E-C9E6-A74C0B47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 Data(multi)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057696-CB2A-C829-F627-3ADA318A508C}"/>
              </a:ext>
            </a:extLst>
          </p:cNvPr>
          <p:cNvSpPr/>
          <p:nvPr/>
        </p:nvSpPr>
        <p:spPr>
          <a:xfrm>
            <a:off x="3435321" y="3030451"/>
            <a:ext cx="3944755" cy="162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6356AA-C121-574A-548B-7AE9D269E0DE}"/>
              </a:ext>
            </a:extLst>
          </p:cNvPr>
          <p:cNvSpPr/>
          <p:nvPr/>
        </p:nvSpPr>
        <p:spPr>
          <a:xfrm>
            <a:off x="8118214" y="5868378"/>
            <a:ext cx="523724" cy="216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46E3BB01-C5BC-5B0B-0AD6-E0552F5775A6}"/>
              </a:ext>
            </a:extLst>
          </p:cNvPr>
          <p:cNvSpPr/>
          <p:nvPr/>
        </p:nvSpPr>
        <p:spPr>
          <a:xfrm>
            <a:off x="8066756" y="5787230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3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A2A7F31-037A-9CF2-0B88-3DCAA1380C7D}"/>
              </a:ext>
            </a:extLst>
          </p:cNvPr>
          <p:cNvSpPr txBox="1"/>
          <p:nvPr/>
        </p:nvSpPr>
        <p:spPr>
          <a:xfrm>
            <a:off x="8155708" y="54178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點擊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8749440A-6C6B-B43D-67C7-8AD32FFD62D1}"/>
              </a:ext>
            </a:extLst>
          </p:cNvPr>
          <p:cNvSpPr/>
          <p:nvPr/>
        </p:nvSpPr>
        <p:spPr>
          <a:xfrm rot="16200000">
            <a:off x="8392730" y="5758201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67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內容版面配置區 30">
            <a:extLst>
              <a:ext uri="{FF2B5EF4-FFF2-40B4-BE49-F238E27FC236}">
                <a16:creationId xmlns:a16="http://schemas.microsoft.com/office/drawing/2014/main" id="{5EC88B24-9EC9-8329-890A-E5F638634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466" y="1825625"/>
            <a:ext cx="7679067" cy="435133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B9A0CC9-C7D6-DD5F-C0D7-CE6D6D0D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 Data(multi)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0508DC-2C0E-ED3E-E480-532BF7B03722}"/>
              </a:ext>
            </a:extLst>
          </p:cNvPr>
          <p:cNvSpPr/>
          <p:nvPr/>
        </p:nvSpPr>
        <p:spPr>
          <a:xfrm>
            <a:off x="8988148" y="5857389"/>
            <a:ext cx="420436" cy="178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7BA94F47-C74E-2523-071C-C70DC61F2649}"/>
              </a:ext>
            </a:extLst>
          </p:cNvPr>
          <p:cNvSpPr/>
          <p:nvPr/>
        </p:nvSpPr>
        <p:spPr>
          <a:xfrm>
            <a:off x="8936689" y="5776240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4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A3680E-E699-6CA5-0B73-58ECCC1AA37C}"/>
              </a:ext>
            </a:extLst>
          </p:cNvPr>
          <p:cNvSpPr txBox="1"/>
          <p:nvPr/>
        </p:nvSpPr>
        <p:spPr>
          <a:xfrm>
            <a:off x="9556084" y="5747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點擊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79E923D6-7DA5-5FC3-4085-BA342ACD36E7}"/>
              </a:ext>
            </a:extLst>
          </p:cNvPr>
          <p:cNvSpPr/>
          <p:nvPr/>
        </p:nvSpPr>
        <p:spPr>
          <a:xfrm>
            <a:off x="9388067" y="5876895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8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DF2865F-839B-BE3F-2495-55BF3C4A4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466" y="1825625"/>
            <a:ext cx="7679067" cy="435133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6DDC251-5847-5B60-BD4A-E11FC6D0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Situation description (multi)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989067-022C-E487-CCC0-1597A1B13F60}"/>
              </a:ext>
            </a:extLst>
          </p:cNvPr>
          <p:cNvSpPr/>
          <p:nvPr/>
        </p:nvSpPr>
        <p:spPr>
          <a:xfrm>
            <a:off x="3083988" y="5139033"/>
            <a:ext cx="554984" cy="142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45224E-FE00-91FD-34CD-63CCB58E995D}"/>
              </a:ext>
            </a:extLst>
          </p:cNvPr>
          <p:cNvSpPr txBox="1"/>
          <p:nvPr/>
        </p:nvSpPr>
        <p:spPr>
          <a:xfrm>
            <a:off x="3612514" y="49903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可一鍵全勾選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78EF964-6C58-9BF3-C325-B9FD3CE5A3D5}"/>
              </a:ext>
            </a:extLst>
          </p:cNvPr>
          <p:cNvCxnSpPr>
            <a:cxnSpLocks/>
          </p:cNvCxnSpPr>
          <p:nvPr/>
        </p:nvCxnSpPr>
        <p:spPr>
          <a:xfrm flipH="1">
            <a:off x="2392892" y="5186776"/>
            <a:ext cx="691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A59C14E-5DD3-6721-0F87-9712446AA5B9}"/>
              </a:ext>
            </a:extLst>
          </p:cNvPr>
          <p:cNvCxnSpPr>
            <a:cxnSpLocks/>
          </p:cNvCxnSpPr>
          <p:nvPr/>
        </p:nvCxnSpPr>
        <p:spPr>
          <a:xfrm>
            <a:off x="2407709" y="5173663"/>
            <a:ext cx="0" cy="134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DA6CD72-00F8-59F4-7958-44F1F4DEBEFB}"/>
              </a:ext>
            </a:extLst>
          </p:cNvPr>
          <p:cNvSpPr/>
          <p:nvPr/>
        </p:nvSpPr>
        <p:spPr>
          <a:xfrm>
            <a:off x="2322327" y="5316744"/>
            <a:ext cx="149940" cy="726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25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30">
            <a:extLst>
              <a:ext uri="{FF2B5EF4-FFF2-40B4-BE49-F238E27FC236}">
                <a16:creationId xmlns:a16="http://schemas.microsoft.com/office/drawing/2014/main" id="{2F84E57E-9F4F-E4C4-AA3F-1961E8B3A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466" y="1825625"/>
            <a:ext cx="7679067" cy="435133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6DDC251-5847-5B60-BD4A-E11FC6D0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Situation description (multi)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9C2334-2540-1A6E-2BFA-BB2C57922EBD}"/>
              </a:ext>
            </a:extLst>
          </p:cNvPr>
          <p:cNvSpPr/>
          <p:nvPr/>
        </p:nvSpPr>
        <p:spPr>
          <a:xfrm>
            <a:off x="2319647" y="2042556"/>
            <a:ext cx="790830" cy="154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CB06A49A-FF15-D971-955D-8CCDD47338EA}"/>
              </a:ext>
            </a:extLst>
          </p:cNvPr>
          <p:cNvSpPr/>
          <p:nvPr/>
        </p:nvSpPr>
        <p:spPr>
          <a:xfrm>
            <a:off x="3079552" y="2070449"/>
            <a:ext cx="280228" cy="126835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E6FFAB1-8AAE-5C90-D224-688D826D6E49}"/>
              </a:ext>
            </a:extLst>
          </p:cNvPr>
          <p:cNvSpPr txBox="1"/>
          <p:nvPr/>
        </p:nvSpPr>
        <p:spPr>
          <a:xfrm>
            <a:off x="3328191" y="1941017"/>
            <a:ext cx="276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點選觀看不同</a:t>
            </a:r>
            <a:r>
              <a:rPr lang="en-US" altLang="zh-TW" dirty="0">
                <a:solidFill>
                  <a:srgbClr val="FF0000"/>
                </a:solidFill>
              </a:rPr>
              <a:t>Parse</a:t>
            </a:r>
            <a:r>
              <a:rPr lang="zh-TW" altLang="en-US" dirty="0">
                <a:solidFill>
                  <a:srgbClr val="FF0000"/>
                </a:solidFill>
              </a:rPr>
              <a:t>的文檔</a:t>
            </a:r>
          </a:p>
        </p:txBody>
      </p:sp>
    </p:spTree>
    <p:extLst>
      <p:ext uri="{BB962C8B-B14F-4D97-AF65-F5344CB8AC3E}">
        <p14:creationId xmlns:p14="http://schemas.microsoft.com/office/powerpoint/2010/main" val="179851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84053-01DA-25E1-ED20-95C5ED903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DF07C-92AF-318B-0CF0-8798821F6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ReadSet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871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F11A1B6-8F51-2455-7C9B-3EBA30FB8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466" y="1825625"/>
            <a:ext cx="7679067" cy="435133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E798552-FFFE-A465-9350-38EB8908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ReadSet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779AA8-2531-B232-228B-5B8D07BA196F}"/>
              </a:ext>
            </a:extLst>
          </p:cNvPr>
          <p:cNvSpPr/>
          <p:nvPr/>
        </p:nvSpPr>
        <p:spPr>
          <a:xfrm>
            <a:off x="2322831" y="5299602"/>
            <a:ext cx="132728" cy="575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0FA94E26-78B6-8C8B-10DF-B2BAC8F4517B}"/>
              </a:ext>
            </a:extLst>
          </p:cNvPr>
          <p:cNvSpPr/>
          <p:nvPr/>
        </p:nvSpPr>
        <p:spPr>
          <a:xfrm>
            <a:off x="2256466" y="5207706"/>
            <a:ext cx="132728" cy="138371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3C6577BE-9078-C213-30BF-DA2904CE28B8}"/>
              </a:ext>
            </a:extLst>
          </p:cNvPr>
          <p:cNvSpPr/>
          <p:nvPr/>
        </p:nvSpPr>
        <p:spPr>
          <a:xfrm rot="5400000">
            <a:off x="2231782" y="5947360"/>
            <a:ext cx="320652" cy="138554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9DFF1B2-DA48-982C-A667-4D77766005BE}"/>
              </a:ext>
            </a:extLst>
          </p:cNvPr>
          <p:cNvSpPr txBox="1"/>
          <p:nvPr/>
        </p:nvSpPr>
        <p:spPr>
          <a:xfrm>
            <a:off x="838200" y="61235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勾選要讀取的檔案數量</a:t>
            </a:r>
          </a:p>
        </p:txBody>
      </p:sp>
    </p:spTree>
    <p:extLst>
      <p:ext uri="{BB962C8B-B14F-4D97-AF65-F5344CB8AC3E}">
        <p14:creationId xmlns:p14="http://schemas.microsoft.com/office/powerpoint/2010/main" val="142103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10">
            <a:extLst>
              <a:ext uri="{FF2B5EF4-FFF2-40B4-BE49-F238E27FC236}">
                <a16:creationId xmlns:a16="http://schemas.microsoft.com/office/drawing/2014/main" id="{65404403-2626-CE90-8E0D-34FCB434D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466" y="1825625"/>
            <a:ext cx="7679067" cy="435133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E798552-FFFE-A465-9350-38EB8908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ReadSet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779AA8-2531-B232-228B-5B8D07BA196F}"/>
              </a:ext>
            </a:extLst>
          </p:cNvPr>
          <p:cNvSpPr/>
          <p:nvPr/>
        </p:nvSpPr>
        <p:spPr>
          <a:xfrm>
            <a:off x="5614706" y="5280095"/>
            <a:ext cx="244227" cy="583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0FA94E26-78B6-8C8B-10DF-B2BAC8F4517B}"/>
              </a:ext>
            </a:extLst>
          </p:cNvPr>
          <p:cNvSpPr/>
          <p:nvPr/>
        </p:nvSpPr>
        <p:spPr>
          <a:xfrm>
            <a:off x="5548342" y="5188200"/>
            <a:ext cx="132728" cy="138371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3C6577BE-9078-C213-30BF-DA2904CE28B8}"/>
              </a:ext>
            </a:extLst>
          </p:cNvPr>
          <p:cNvSpPr/>
          <p:nvPr/>
        </p:nvSpPr>
        <p:spPr>
          <a:xfrm rot="5400000">
            <a:off x="5634034" y="5897951"/>
            <a:ext cx="239756" cy="132728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8ED03B0-3BDA-9BB1-44F6-CC58CDA3E65D}"/>
              </a:ext>
            </a:extLst>
          </p:cNvPr>
          <p:cNvSpPr txBox="1"/>
          <p:nvPr/>
        </p:nvSpPr>
        <p:spPr>
          <a:xfrm>
            <a:off x="4826424" y="60581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點選檔案的位置路徑</a:t>
            </a:r>
          </a:p>
        </p:txBody>
      </p:sp>
    </p:spTree>
    <p:extLst>
      <p:ext uri="{BB962C8B-B14F-4D97-AF65-F5344CB8AC3E}">
        <p14:creationId xmlns:p14="http://schemas.microsoft.com/office/powerpoint/2010/main" val="346862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B30E8EF-CF45-3C53-C942-E9ACFE3C0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892" y="1825625"/>
            <a:ext cx="7382216" cy="435133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4D39936-5E92-124E-C9E6-A74C0B47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ReadSet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057696-CB2A-C829-F627-3ADA318A508C}"/>
              </a:ext>
            </a:extLst>
          </p:cNvPr>
          <p:cNvSpPr/>
          <p:nvPr/>
        </p:nvSpPr>
        <p:spPr>
          <a:xfrm>
            <a:off x="3435321" y="3030451"/>
            <a:ext cx="3944755" cy="162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6356AA-C121-574A-548B-7AE9D269E0DE}"/>
              </a:ext>
            </a:extLst>
          </p:cNvPr>
          <p:cNvSpPr/>
          <p:nvPr/>
        </p:nvSpPr>
        <p:spPr>
          <a:xfrm>
            <a:off x="8118214" y="5868378"/>
            <a:ext cx="523724" cy="216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46E3BB01-C5BC-5B0B-0AD6-E0552F5775A6}"/>
              </a:ext>
            </a:extLst>
          </p:cNvPr>
          <p:cNvSpPr/>
          <p:nvPr/>
        </p:nvSpPr>
        <p:spPr>
          <a:xfrm>
            <a:off x="8066756" y="5787230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3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A2A7F31-037A-9CF2-0B88-3DCAA1380C7D}"/>
              </a:ext>
            </a:extLst>
          </p:cNvPr>
          <p:cNvSpPr txBox="1"/>
          <p:nvPr/>
        </p:nvSpPr>
        <p:spPr>
          <a:xfrm>
            <a:off x="8155708" y="54178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點擊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8749440A-6C6B-B43D-67C7-8AD32FFD62D1}"/>
              </a:ext>
            </a:extLst>
          </p:cNvPr>
          <p:cNvSpPr/>
          <p:nvPr/>
        </p:nvSpPr>
        <p:spPr>
          <a:xfrm rot="16200000">
            <a:off x="8392730" y="5758201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39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84053-01DA-25E1-ED20-95C5ED903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DF07C-92AF-318B-0CF0-8798821F6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User Interface 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849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1F9B7BA1-999F-28F6-985D-C169C2575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466" y="1825625"/>
            <a:ext cx="7679067" cy="435133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3A382A0-BB46-7045-2468-3D7956E3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ReadSet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77772B-B445-CD6F-9C58-A183B370DFC1}"/>
              </a:ext>
            </a:extLst>
          </p:cNvPr>
          <p:cNvSpPr/>
          <p:nvPr/>
        </p:nvSpPr>
        <p:spPr>
          <a:xfrm>
            <a:off x="8414548" y="5867321"/>
            <a:ext cx="570702" cy="181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A1ED50F9-A1BF-DCC6-777E-2D453BF3A86B}"/>
              </a:ext>
            </a:extLst>
          </p:cNvPr>
          <p:cNvSpPr/>
          <p:nvPr/>
        </p:nvSpPr>
        <p:spPr>
          <a:xfrm>
            <a:off x="8348183" y="5775425"/>
            <a:ext cx="132728" cy="138371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4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4BA8B61-16F2-DBE9-F3AF-A6049D633933}"/>
              </a:ext>
            </a:extLst>
          </p:cNvPr>
          <p:cNvSpPr txBox="1"/>
          <p:nvPr/>
        </p:nvSpPr>
        <p:spPr>
          <a:xfrm>
            <a:off x="7651401" y="57645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4003AB-CE60-C059-E8BA-39B59C7305D8}"/>
              </a:ext>
            </a:extLst>
          </p:cNvPr>
          <p:cNvSpPr/>
          <p:nvPr/>
        </p:nvSpPr>
        <p:spPr>
          <a:xfrm>
            <a:off x="8114036" y="2564843"/>
            <a:ext cx="1694597" cy="1080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C5506C-3D9B-A153-77A4-82E11752F6A5}"/>
              </a:ext>
            </a:extLst>
          </p:cNvPr>
          <p:cNvSpPr/>
          <p:nvPr/>
        </p:nvSpPr>
        <p:spPr>
          <a:xfrm>
            <a:off x="2429933" y="2222666"/>
            <a:ext cx="4271434" cy="207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46D86197-E1C0-30F1-B677-BCD069C23B2A}"/>
              </a:ext>
            </a:extLst>
          </p:cNvPr>
          <p:cNvSpPr/>
          <p:nvPr/>
        </p:nvSpPr>
        <p:spPr>
          <a:xfrm rot="5400000">
            <a:off x="4888263" y="2681206"/>
            <a:ext cx="711613" cy="136317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C8CCFAD3-4089-968E-2219-D41B8178EDA0}"/>
              </a:ext>
            </a:extLst>
          </p:cNvPr>
          <p:cNvSpPr/>
          <p:nvPr/>
        </p:nvSpPr>
        <p:spPr>
          <a:xfrm rot="10800000">
            <a:off x="7002587" y="3238500"/>
            <a:ext cx="1146579" cy="153883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CEF598-51B9-F924-AD8D-7B36B7A0C6EE}"/>
              </a:ext>
            </a:extLst>
          </p:cNvPr>
          <p:cNvSpPr txBox="1"/>
          <p:nvPr/>
        </p:nvSpPr>
        <p:spPr>
          <a:xfrm>
            <a:off x="4278765" y="313811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只會出現腳環的設定參數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468AF326-64CC-F125-0671-2D94BE160ACE}"/>
              </a:ext>
            </a:extLst>
          </p:cNvPr>
          <p:cNvSpPr/>
          <p:nvPr/>
        </p:nvSpPr>
        <p:spPr>
          <a:xfrm rot="10800000">
            <a:off x="8262919" y="5898984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354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84053-01DA-25E1-ED20-95C5ED903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DF07C-92AF-318B-0CF0-8798821F6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Change Name</a:t>
            </a:r>
          </a:p>
        </p:txBody>
      </p:sp>
    </p:spTree>
    <p:extLst>
      <p:ext uri="{BB962C8B-B14F-4D97-AF65-F5344CB8AC3E}">
        <p14:creationId xmlns:p14="http://schemas.microsoft.com/office/powerpoint/2010/main" val="1716251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2E070-FB69-E620-7E0C-8BC57B08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Name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BA1857-4422-F582-B07F-00B03FEFB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438" y="1825625"/>
            <a:ext cx="7695124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B19A4BB-B773-BB6D-7892-53ED55BADF1D}"/>
              </a:ext>
            </a:extLst>
          </p:cNvPr>
          <p:cNvSpPr/>
          <p:nvPr/>
        </p:nvSpPr>
        <p:spPr>
          <a:xfrm>
            <a:off x="2415915" y="5283121"/>
            <a:ext cx="473335" cy="599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0E2FEBAC-D9BF-0297-A48B-22F177F108E9}"/>
              </a:ext>
            </a:extLst>
          </p:cNvPr>
          <p:cNvSpPr/>
          <p:nvPr/>
        </p:nvSpPr>
        <p:spPr>
          <a:xfrm>
            <a:off x="2349550" y="5191225"/>
            <a:ext cx="132728" cy="138371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53602A4-A929-4399-CC5C-AC2D16DBAE16}"/>
              </a:ext>
            </a:extLst>
          </p:cNvPr>
          <p:cNvSpPr/>
          <p:nvPr/>
        </p:nvSpPr>
        <p:spPr>
          <a:xfrm rot="5400000">
            <a:off x="2383895" y="5988724"/>
            <a:ext cx="447703" cy="112567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2FCA1A-A2AC-5278-0CEC-9FDD9882F1FD}"/>
              </a:ext>
            </a:extLst>
          </p:cNvPr>
          <p:cNvSpPr txBox="1"/>
          <p:nvPr/>
        </p:nvSpPr>
        <p:spPr>
          <a:xfrm>
            <a:off x="1246909" y="626860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可更改自己想要的測試名稱</a:t>
            </a:r>
          </a:p>
        </p:txBody>
      </p:sp>
    </p:spTree>
    <p:extLst>
      <p:ext uri="{BB962C8B-B14F-4D97-AF65-F5344CB8AC3E}">
        <p14:creationId xmlns:p14="http://schemas.microsoft.com/office/powerpoint/2010/main" val="909173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428C3-2E6C-19E9-50C6-DD54B4E2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Name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BEBBA4-8150-3EDF-11C4-109468E02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473" y="1825625"/>
            <a:ext cx="7675053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D73FA9-3058-969C-FD4F-7F4E3E25E0B5}"/>
              </a:ext>
            </a:extLst>
          </p:cNvPr>
          <p:cNvSpPr/>
          <p:nvPr/>
        </p:nvSpPr>
        <p:spPr>
          <a:xfrm>
            <a:off x="8979011" y="5854177"/>
            <a:ext cx="449997" cy="202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8D11CD27-1388-CA6D-1F71-E12E5A13A6F7}"/>
              </a:ext>
            </a:extLst>
          </p:cNvPr>
          <p:cNvSpPr/>
          <p:nvPr/>
        </p:nvSpPr>
        <p:spPr>
          <a:xfrm>
            <a:off x="8912647" y="5762533"/>
            <a:ext cx="132728" cy="138371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A85D4A-F48E-8279-A833-E37095F8D3E3}"/>
              </a:ext>
            </a:extLst>
          </p:cNvPr>
          <p:cNvSpPr txBox="1"/>
          <p:nvPr/>
        </p:nvSpPr>
        <p:spPr>
          <a:xfrm>
            <a:off x="9556084" y="5747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點擊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E4135153-F408-1EFD-0821-60CE69A5517B}"/>
              </a:ext>
            </a:extLst>
          </p:cNvPr>
          <p:cNvSpPr/>
          <p:nvPr/>
        </p:nvSpPr>
        <p:spPr>
          <a:xfrm>
            <a:off x="9388067" y="5876895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B24D1B-1E36-ACC4-1316-5F7520D76694}"/>
              </a:ext>
            </a:extLst>
          </p:cNvPr>
          <p:cNvSpPr/>
          <p:nvPr/>
        </p:nvSpPr>
        <p:spPr>
          <a:xfrm>
            <a:off x="2323605" y="2046514"/>
            <a:ext cx="779813" cy="170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AC3112-00B8-3E64-CBE8-513B5EB7D02A}"/>
              </a:ext>
            </a:extLst>
          </p:cNvPr>
          <p:cNvSpPr txBox="1"/>
          <p:nvPr/>
        </p:nvSpPr>
        <p:spPr>
          <a:xfrm>
            <a:off x="3250423" y="1917166"/>
            <a:ext cx="207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Parse</a:t>
            </a:r>
            <a:r>
              <a:rPr lang="zh-TW" altLang="en-US" dirty="0">
                <a:solidFill>
                  <a:srgbClr val="FF0000"/>
                </a:solidFill>
              </a:rPr>
              <a:t>完名稱會變更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CBFF678A-6344-49CF-E754-8100549206AD}"/>
              </a:ext>
            </a:extLst>
          </p:cNvPr>
          <p:cNvSpPr/>
          <p:nvPr/>
        </p:nvSpPr>
        <p:spPr>
          <a:xfrm>
            <a:off x="3082406" y="2046514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606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84053-01DA-25E1-ED20-95C5ED903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DF07C-92AF-318B-0CF0-8798821F6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Auto Save </a:t>
            </a:r>
            <a:r>
              <a:rPr lang="en-US" altLang="zh-TW" dirty="0" err="1"/>
              <a:t>FileRecord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5381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1B0CF949-06E0-A126-EAF1-9B1324EDF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445" y="1825625"/>
            <a:ext cx="7691109" cy="435133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0C8E4C-93CD-E5A1-CA58-F4F1649A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 Save </a:t>
            </a:r>
            <a:r>
              <a:rPr lang="en-US" altLang="zh-TW" dirty="0" err="1"/>
              <a:t>FileRecord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1503A2-B427-2DEB-D8DF-86959E1D2216}"/>
              </a:ext>
            </a:extLst>
          </p:cNvPr>
          <p:cNvSpPr/>
          <p:nvPr/>
        </p:nvSpPr>
        <p:spPr>
          <a:xfrm>
            <a:off x="9618476" y="5232167"/>
            <a:ext cx="262124" cy="216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DFC6A5E5-FF8E-F3F7-C3DD-D9BB3E277019}"/>
              </a:ext>
            </a:extLst>
          </p:cNvPr>
          <p:cNvSpPr/>
          <p:nvPr/>
        </p:nvSpPr>
        <p:spPr>
          <a:xfrm>
            <a:off x="9501886" y="5151019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A2E69B32-BED6-97B6-640E-D50A0434C7E5}"/>
              </a:ext>
            </a:extLst>
          </p:cNvPr>
          <p:cNvSpPr/>
          <p:nvPr/>
        </p:nvSpPr>
        <p:spPr>
          <a:xfrm>
            <a:off x="9871317" y="5232167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978C42-0162-D99E-AFE2-6D53C904DA55}"/>
              </a:ext>
            </a:extLst>
          </p:cNvPr>
          <p:cNvSpPr txBox="1"/>
          <p:nvPr/>
        </p:nvSpPr>
        <p:spPr>
          <a:xfrm>
            <a:off x="9997190" y="51171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選擇要儲存的路徑</a:t>
            </a:r>
          </a:p>
        </p:txBody>
      </p:sp>
    </p:spTree>
    <p:extLst>
      <p:ext uri="{BB962C8B-B14F-4D97-AF65-F5344CB8AC3E}">
        <p14:creationId xmlns:p14="http://schemas.microsoft.com/office/powerpoint/2010/main" val="4184217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891B12-76CF-47D2-8CC3-0E9FB118D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561" y="1825625"/>
            <a:ext cx="7250878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0C8E4C-93CD-E5A1-CA58-F4F1649A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 Save </a:t>
            </a:r>
            <a:r>
              <a:rPr lang="en-US" altLang="zh-TW" dirty="0" err="1"/>
              <a:t>FileRecord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CF56EE-1D66-1C96-6C28-BFEB3AF88341}"/>
              </a:ext>
            </a:extLst>
          </p:cNvPr>
          <p:cNvSpPr/>
          <p:nvPr/>
        </p:nvSpPr>
        <p:spPr>
          <a:xfrm>
            <a:off x="8369140" y="5923565"/>
            <a:ext cx="626192" cy="19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>
            <a:extLst>
              <a:ext uri="{FF2B5EF4-FFF2-40B4-BE49-F238E27FC236}">
                <a16:creationId xmlns:a16="http://schemas.microsoft.com/office/drawing/2014/main" id="{E16F4CF9-DE94-974F-1AF2-637D24CB6374}"/>
              </a:ext>
            </a:extLst>
          </p:cNvPr>
          <p:cNvSpPr/>
          <p:nvPr/>
        </p:nvSpPr>
        <p:spPr>
          <a:xfrm>
            <a:off x="8252550" y="5842416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CD8C61D4-1315-895B-6391-67FABCD73D01}"/>
              </a:ext>
            </a:extLst>
          </p:cNvPr>
          <p:cNvSpPr/>
          <p:nvPr/>
        </p:nvSpPr>
        <p:spPr>
          <a:xfrm rot="5400000">
            <a:off x="8734111" y="6082081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3DFF550-659E-4EC2-AE4D-8863724781A8}"/>
              </a:ext>
            </a:extLst>
          </p:cNvPr>
          <p:cNvSpPr txBox="1"/>
          <p:nvPr/>
        </p:nvSpPr>
        <p:spPr>
          <a:xfrm>
            <a:off x="8497089" y="619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14CE49-DE1A-73D9-DA66-067C4215785F}"/>
              </a:ext>
            </a:extLst>
          </p:cNvPr>
          <p:cNvSpPr/>
          <p:nvPr/>
        </p:nvSpPr>
        <p:spPr>
          <a:xfrm>
            <a:off x="3428112" y="2007272"/>
            <a:ext cx="1947553" cy="233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4104109-B3D6-73C9-5A89-5B090AB85447}"/>
              </a:ext>
            </a:extLst>
          </p:cNvPr>
          <p:cNvSpPr/>
          <p:nvPr/>
        </p:nvSpPr>
        <p:spPr>
          <a:xfrm rot="16200000">
            <a:off x="5163792" y="1895752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674C74-257B-3F95-AEE7-43D5BCE27825}"/>
              </a:ext>
            </a:extLst>
          </p:cNvPr>
          <p:cNvSpPr txBox="1"/>
          <p:nvPr/>
        </p:nvSpPr>
        <p:spPr>
          <a:xfrm>
            <a:off x="4793774" y="149706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確認路徑儲存位置</a:t>
            </a:r>
          </a:p>
        </p:txBody>
      </p:sp>
    </p:spTree>
    <p:extLst>
      <p:ext uri="{BB962C8B-B14F-4D97-AF65-F5344CB8AC3E}">
        <p14:creationId xmlns:p14="http://schemas.microsoft.com/office/powerpoint/2010/main" val="2645462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424ECA-B534-4811-88F0-C6504EBC1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005" y="1825625"/>
            <a:ext cx="7671990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420767D-03D1-E9EA-0D41-7B1E2908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 Save </a:t>
            </a:r>
            <a:r>
              <a:rPr lang="en-US" altLang="zh-TW" dirty="0" err="1"/>
              <a:t>FileRecord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0A5FAE-B84D-DDAC-C9EF-395A5B933A01}"/>
              </a:ext>
            </a:extLst>
          </p:cNvPr>
          <p:cNvSpPr/>
          <p:nvPr/>
        </p:nvSpPr>
        <p:spPr>
          <a:xfrm>
            <a:off x="8889813" y="5427431"/>
            <a:ext cx="508187" cy="176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818E2E3F-1C60-5264-5DE2-ACEF58CFE375}"/>
              </a:ext>
            </a:extLst>
          </p:cNvPr>
          <p:cNvSpPr/>
          <p:nvPr/>
        </p:nvSpPr>
        <p:spPr>
          <a:xfrm>
            <a:off x="8773223" y="5346282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3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1B2F2EEC-BF78-0BE3-A5CC-76F07127A3D0}"/>
              </a:ext>
            </a:extLst>
          </p:cNvPr>
          <p:cNvSpPr/>
          <p:nvPr/>
        </p:nvSpPr>
        <p:spPr>
          <a:xfrm>
            <a:off x="9381784" y="5481172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874B6CC-0E3C-63DF-3D92-84E0B9A350E8}"/>
              </a:ext>
            </a:extLst>
          </p:cNvPr>
          <p:cNvSpPr txBox="1"/>
          <p:nvPr/>
        </p:nvSpPr>
        <p:spPr>
          <a:xfrm>
            <a:off x="9490837" y="5366109"/>
            <a:ext cx="254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勾選自動儲存</a:t>
            </a:r>
            <a:r>
              <a:rPr lang="en-US" altLang="zh-TW" dirty="0" err="1">
                <a:solidFill>
                  <a:srgbClr val="FF0000"/>
                </a:solidFill>
              </a:rPr>
              <a:t>FileRecord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55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20FAFFA-67BD-4E73-A420-45F82F631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582" y="1825625"/>
            <a:ext cx="7646836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6DDC251-5847-5B60-BD4A-E11FC6D0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 Save </a:t>
            </a:r>
            <a:r>
              <a:rPr lang="en-US" altLang="zh-TW" dirty="0" err="1"/>
              <a:t>FileRecord</a:t>
            </a:r>
            <a:endParaRPr lang="en-US" altLang="zh-TW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989067-022C-E487-CCC0-1597A1B13F60}"/>
              </a:ext>
            </a:extLst>
          </p:cNvPr>
          <p:cNvSpPr/>
          <p:nvPr/>
        </p:nvSpPr>
        <p:spPr>
          <a:xfrm>
            <a:off x="2321845" y="5279159"/>
            <a:ext cx="128110" cy="581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6DAC5A3E-8BB2-05E3-0AD6-496ECF369C26}"/>
              </a:ext>
            </a:extLst>
          </p:cNvPr>
          <p:cNvSpPr/>
          <p:nvPr/>
        </p:nvSpPr>
        <p:spPr>
          <a:xfrm>
            <a:off x="2205255" y="5198012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4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45224E-FE00-91FD-34CD-63CCB58E995D}"/>
              </a:ext>
            </a:extLst>
          </p:cNvPr>
          <p:cNvSpPr txBox="1"/>
          <p:nvPr/>
        </p:nvSpPr>
        <p:spPr>
          <a:xfrm>
            <a:off x="1117316" y="61542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勾選要解析的檔案數量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32F42B6B-6618-E585-3290-BDF801B3E6D0}"/>
              </a:ext>
            </a:extLst>
          </p:cNvPr>
          <p:cNvSpPr/>
          <p:nvPr/>
        </p:nvSpPr>
        <p:spPr>
          <a:xfrm rot="5400000">
            <a:off x="2201233" y="5976014"/>
            <a:ext cx="369332" cy="100049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120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5">
            <a:extLst>
              <a:ext uri="{FF2B5EF4-FFF2-40B4-BE49-F238E27FC236}">
                <a16:creationId xmlns:a16="http://schemas.microsoft.com/office/drawing/2014/main" id="{3285B56C-A4EB-4D85-90BF-B1160F7B9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582" y="1825625"/>
            <a:ext cx="7646836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B8662CF-3958-1E3A-C1BC-0E6AD287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 Save </a:t>
            </a:r>
            <a:r>
              <a:rPr lang="en-US" altLang="zh-TW" dirty="0" err="1"/>
              <a:t>FileRecord</a:t>
            </a:r>
            <a:endParaRPr lang="en-US" altLang="zh-TW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CC5C4-691A-1558-809B-31D994999214}"/>
              </a:ext>
            </a:extLst>
          </p:cNvPr>
          <p:cNvSpPr/>
          <p:nvPr/>
        </p:nvSpPr>
        <p:spPr>
          <a:xfrm>
            <a:off x="5614767" y="5252524"/>
            <a:ext cx="231996" cy="637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5862134C-8AD4-8539-2098-5FA973C16DC3}"/>
              </a:ext>
            </a:extLst>
          </p:cNvPr>
          <p:cNvSpPr/>
          <p:nvPr/>
        </p:nvSpPr>
        <p:spPr>
          <a:xfrm>
            <a:off x="5563309" y="5171376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5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D5F519-A29A-1A39-D8E0-D82706D3F18B}"/>
              </a:ext>
            </a:extLst>
          </p:cNvPr>
          <p:cNvSpPr txBox="1"/>
          <p:nvPr/>
        </p:nvSpPr>
        <p:spPr>
          <a:xfrm>
            <a:off x="5939214" y="53864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點選檔案的位置路徑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589F30A6-8965-AE00-0BA0-7CBCF6BAA22E}"/>
              </a:ext>
            </a:extLst>
          </p:cNvPr>
          <p:cNvSpPr/>
          <p:nvPr/>
        </p:nvSpPr>
        <p:spPr>
          <a:xfrm>
            <a:off x="5823032" y="5535955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0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內容版面配置區 35">
            <a:extLst>
              <a:ext uri="{FF2B5EF4-FFF2-40B4-BE49-F238E27FC236}">
                <a16:creationId xmlns:a16="http://schemas.microsoft.com/office/drawing/2014/main" id="{526D12BA-5311-587C-A66D-3F3E8593E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849" y="1825625"/>
            <a:ext cx="7688302" cy="435133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2FC1D87-F065-EFA7-06D1-DA8513E9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5C530C-254F-9031-5916-833ECBA53E1F}"/>
              </a:ext>
            </a:extLst>
          </p:cNvPr>
          <p:cNvSpPr/>
          <p:nvPr/>
        </p:nvSpPr>
        <p:spPr>
          <a:xfrm>
            <a:off x="2335481" y="2181826"/>
            <a:ext cx="3709059" cy="216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2FE06382-DF3C-E050-BC55-B61BDBAEB4BF}"/>
              </a:ext>
            </a:extLst>
          </p:cNvPr>
          <p:cNvSpPr/>
          <p:nvPr/>
        </p:nvSpPr>
        <p:spPr>
          <a:xfrm rot="14974200">
            <a:off x="3276557" y="1971126"/>
            <a:ext cx="460114" cy="147851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4D78F0-A7A8-90BE-0E73-A5436F293AFA}"/>
              </a:ext>
            </a:extLst>
          </p:cNvPr>
          <p:cNvSpPr txBox="1"/>
          <p:nvPr/>
        </p:nvSpPr>
        <p:spPr>
          <a:xfrm>
            <a:off x="191559" y="1485939"/>
            <a:ext cx="488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顯示</a:t>
            </a:r>
            <a:r>
              <a:rPr lang="en-US" altLang="zh-TW" dirty="0" err="1">
                <a:solidFill>
                  <a:srgbClr val="FF0000"/>
                </a:solidFill>
              </a:rPr>
              <a:t>COMPort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 err="1">
                <a:solidFill>
                  <a:srgbClr val="FF0000"/>
                </a:solidFill>
              </a:rPr>
              <a:t>SerialNumber</a:t>
            </a:r>
            <a:r>
              <a:rPr lang="zh-TW" altLang="en-US" dirty="0">
                <a:solidFill>
                  <a:srgbClr val="FF0000"/>
                </a:solidFill>
              </a:rPr>
              <a:t>跟</a:t>
            </a:r>
            <a:r>
              <a:rPr lang="en-US" altLang="zh-TW" dirty="0" err="1">
                <a:solidFill>
                  <a:srgbClr val="FF0000"/>
                </a:solidFill>
              </a:rPr>
              <a:t>FirmWareVersion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3105DC-F842-107D-F396-C15EFE1B1850}"/>
              </a:ext>
            </a:extLst>
          </p:cNvPr>
          <p:cNvSpPr/>
          <p:nvPr/>
        </p:nvSpPr>
        <p:spPr>
          <a:xfrm>
            <a:off x="6826979" y="2190749"/>
            <a:ext cx="3011100" cy="215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186E6135-C483-9103-8B16-2D25194E4AD2}"/>
              </a:ext>
            </a:extLst>
          </p:cNvPr>
          <p:cNvSpPr/>
          <p:nvPr/>
        </p:nvSpPr>
        <p:spPr>
          <a:xfrm rot="16982313">
            <a:off x="8413706" y="1956487"/>
            <a:ext cx="460114" cy="147851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7D1B9CF-E072-F63A-E104-EC8AE855FB54}"/>
              </a:ext>
            </a:extLst>
          </p:cNvPr>
          <p:cNvSpPr txBox="1"/>
          <p:nvPr/>
        </p:nvSpPr>
        <p:spPr>
          <a:xfrm>
            <a:off x="7451725" y="1434328"/>
            <a:ext cx="273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解釋顏色跟圖形代表意思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59C5AF-9E71-7C07-3FB4-6FBB083D793C}"/>
              </a:ext>
            </a:extLst>
          </p:cNvPr>
          <p:cNvSpPr/>
          <p:nvPr/>
        </p:nvSpPr>
        <p:spPr>
          <a:xfrm>
            <a:off x="8432548" y="5880894"/>
            <a:ext cx="565046" cy="197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8345635-F709-9A68-49A7-36804E0940AF}"/>
              </a:ext>
            </a:extLst>
          </p:cNvPr>
          <p:cNvSpPr/>
          <p:nvPr/>
        </p:nvSpPr>
        <p:spPr>
          <a:xfrm rot="10800000">
            <a:off x="8159893" y="5884558"/>
            <a:ext cx="291249" cy="14285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2D418DB-F793-3873-26CC-1C0BA9F797BD}"/>
              </a:ext>
            </a:extLst>
          </p:cNvPr>
          <p:cNvSpPr txBox="1"/>
          <p:nvPr/>
        </p:nvSpPr>
        <p:spPr>
          <a:xfrm>
            <a:off x="6793051" y="5751478"/>
            <a:ext cx="154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只讀取</a:t>
            </a:r>
            <a:r>
              <a:rPr lang="en-US" altLang="zh-TW" dirty="0">
                <a:solidFill>
                  <a:srgbClr val="FF0000"/>
                </a:solidFill>
              </a:rPr>
              <a:t>mode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507C1A-3FAF-BB27-E3DC-46F926130D4B}"/>
              </a:ext>
            </a:extLst>
          </p:cNvPr>
          <p:cNvSpPr/>
          <p:nvPr/>
        </p:nvSpPr>
        <p:spPr>
          <a:xfrm>
            <a:off x="9006098" y="5880896"/>
            <a:ext cx="434427" cy="197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DE181F-C27B-C95A-4F79-B9E513F7F625}"/>
              </a:ext>
            </a:extLst>
          </p:cNvPr>
          <p:cNvSpPr/>
          <p:nvPr/>
        </p:nvSpPr>
        <p:spPr>
          <a:xfrm>
            <a:off x="9439203" y="5880894"/>
            <a:ext cx="436497" cy="197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A658C87E-E99D-3976-CCA0-D538EE8ADA69}"/>
              </a:ext>
            </a:extLst>
          </p:cNvPr>
          <p:cNvSpPr/>
          <p:nvPr/>
        </p:nvSpPr>
        <p:spPr>
          <a:xfrm rot="5400000">
            <a:off x="9079791" y="6132223"/>
            <a:ext cx="291249" cy="14285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F53273AE-643F-D28B-1AE4-8A467765FE86}"/>
              </a:ext>
            </a:extLst>
          </p:cNvPr>
          <p:cNvSpPr/>
          <p:nvPr/>
        </p:nvSpPr>
        <p:spPr>
          <a:xfrm>
            <a:off x="9832769" y="5884559"/>
            <a:ext cx="291249" cy="14285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69DF39E-D554-2444-DDBB-6343B1BBB00F}"/>
              </a:ext>
            </a:extLst>
          </p:cNvPr>
          <p:cNvSpPr txBox="1"/>
          <p:nvPr/>
        </p:nvSpPr>
        <p:spPr>
          <a:xfrm>
            <a:off x="8432548" y="6345377"/>
            <a:ext cx="165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解析所有數據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CF2DB96-DFCA-D974-43CC-97998A2A5234}"/>
              </a:ext>
            </a:extLst>
          </p:cNvPr>
          <p:cNvSpPr txBox="1"/>
          <p:nvPr/>
        </p:nvSpPr>
        <p:spPr>
          <a:xfrm>
            <a:off x="10066808" y="5771320"/>
            <a:ext cx="21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清除所有視窗內容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203B261-B816-D366-8E23-ABF470A12CA1}"/>
              </a:ext>
            </a:extLst>
          </p:cNvPr>
          <p:cNvSpPr txBox="1"/>
          <p:nvPr/>
        </p:nvSpPr>
        <p:spPr>
          <a:xfrm>
            <a:off x="2802082" y="348804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定位狀態跟時間解析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77E912B-4FC7-C8EB-F45D-AB762F0DC187}"/>
              </a:ext>
            </a:extLst>
          </p:cNvPr>
          <p:cNvSpPr txBox="1"/>
          <p:nvPr/>
        </p:nvSpPr>
        <p:spPr>
          <a:xfrm>
            <a:off x="6056289" y="3488045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衛星數跟</a:t>
            </a:r>
            <a:r>
              <a:rPr lang="en-US" altLang="zh-TW" dirty="0">
                <a:solidFill>
                  <a:srgbClr val="FF0000"/>
                </a:solidFill>
              </a:rPr>
              <a:t>CN</a:t>
            </a:r>
            <a:r>
              <a:rPr lang="zh-TW" altLang="en-US" dirty="0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F259113-6EC8-BD9F-8E44-4A09073DD547}"/>
              </a:ext>
            </a:extLst>
          </p:cNvPr>
          <p:cNvSpPr txBox="1"/>
          <p:nvPr/>
        </p:nvSpPr>
        <p:spPr>
          <a:xfrm>
            <a:off x="8279789" y="2883014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MODE</a:t>
            </a:r>
            <a:r>
              <a:rPr lang="zh-TW" altLang="en-US" dirty="0">
                <a:solidFill>
                  <a:srgbClr val="FF0000"/>
                </a:solidFill>
              </a:rPr>
              <a:t>參數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829849D-50DC-ED19-C45B-43C31A4039FF}"/>
              </a:ext>
            </a:extLst>
          </p:cNvPr>
          <p:cNvSpPr txBox="1"/>
          <p:nvPr/>
        </p:nvSpPr>
        <p:spPr>
          <a:xfrm>
            <a:off x="8332529" y="43055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間隔秒數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58159D-021F-410C-51FB-28807AAD0E26}"/>
              </a:ext>
            </a:extLst>
          </p:cNvPr>
          <p:cNvSpPr/>
          <p:nvPr/>
        </p:nvSpPr>
        <p:spPr>
          <a:xfrm>
            <a:off x="2335481" y="2413798"/>
            <a:ext cx="3226129" cy="2623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A6B729-5570-BA51-42D5-E1DC3B4D2C90}"/>
              </a:ext>
            </a:extLst>
          </p:cNvPr>
          <p:cNvSpPr/>
          <p:nvPr/>
        </p:nvSpPr>
        <p:spPr>
          <a:xfrm>
            <a:off x="5589319" y="2413798"/>
            <a:ext cx="2545278" cy="2623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6CA8852-3DC4-31AA-C3AC-A98057E4DA87}"/>
              </a:ext>
            </a:extLst>
          </p:cNvPr>
          <p:cNvSpPr/>
          <p:nvPr/>
        </p:nvSpPr>
        <p:spPr>
          <a:xfrm>
            <a:off x="8135445" y="2413798"/>
            <a:ext cx="1698172" cy="1249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D566307-5AAD-4DB4-2AA3-0AC232374AA4}"/>
              </a:ext>
            </a:extLst>
          </p:cNvPr>
          <p:cNvSpPr/>
          <p:nvPr/>
        </p:nvSpPr>
        <p:spPr>
          <a:xfrm>
            <a:off x="8134597" y="3672711"/>
            <a:ext cx="1698172" cy="1364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A0CCE6-837C-240C-D1DD-C5EE5F73FFF5}"/>
              </a:ext>
            </a:extLst>
          </p:cNvPr>
          <p:cNvSpPr/>
          <p:nvPr/>
        </p:nvSpPr>
        <p:spPr>
          <a:xfrm>
            <a:off x="2335481" y="2056144"/>
            <a:ext cx="982395" cy="125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87900AE7-A63E-0654-328D-E8C6B6D58883}"/>
              </a:ext>
            </a:extLst>
          </p:cNvPr>
          <p:cNvSpPr/>
          <p:nvPr/>
        </p:nvSpPr>
        <p:spPr>
          <a:xfrm rot="10800000">
            <a:off x="2002971" y="2056143"/>
            <a:ext cx="332510" cy="1346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EFD97E3-0849-7823-0890-12629E9A5FD1}"/>
              </a:ext>
            </a:extLst>
          </p:cNvPr>
          <p:cNvSpPr txBox="1"/>
          <p:nvPr/>
        </p:nvSpPr>
        <p:spPr>
          <a:xfrm>
            <a:off x="281273" y="19260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可選擇要觀看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哪個解析後的文檔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B12F421-E824-AA68-4BD1-20CB171532FE}"/>
              </a:ext>
            </a:extLst>
          </p:cNvPr>
          <p:cNvSpPr/>
          <p:nvPr/>
        </p:nvSpPr>
        <p:spPr>
          <a:xfrm>
            <a:off x="2335480" y="5150431"/>
            <a:ext cx="3511503" cy="92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2F060887-7D16-EDC2-EBB9-4939A5022B83}"/>
              </a:ext>
            </a:extLst>
          </p:cNvPr>
          <p:cNvSpPr/>
          <p:nvPr/>
        </p:nvSpPr>
        <p:spPr>
          <a:xfrm rot="5400000">
            <a:off x="3036006" y="6100375"/>
            <a:ext cx="226511" cy="14285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FCA2325-25C6-9D09-F5C2-546C1263158F}"/>
              </a:ext>
            </a:extLst>
          </p:cNvPr>
          <p:cNvSpPr txBox="1"/>
          <p:nvPr/>
        </p:nvSpPr>
        <p:spPr>
          <a:xfrm>
            <a:off x="2133600" y="623033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選擇要解析的檔案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2DBC6EB-D678-10DB-871F-A173733B00EF}"/>
              </a:ext>
            </a:extLst>
          </p:cNvPr>
          <p:cNvSpPr/>
          <p:nvPr/>
        </p:nvSpPr>
        <p:spPr>
          <a:xfrm>
            <a:off x="6899447" y="5093943"/>
            <a:ext cx="3011100" cy="606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45232364-F7AA-703A-30C7-E39BFF405E8C}"/>
              </a:ext>
            </a:extLst>
          </p:cNvPr>
          <p:cNvSpPr/>
          <p:nvPr/>
        </p:nvSpPr>
        <p:spPr>
          <a:xfrm>
            <a:off x="9875700" y="5150431"/>
            <a:ext cx="248317" cy="14285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C1FEA4C-1D1D-450E-A1D7-59953A50CB60}"/>
              </a:ext>
            </a:extLst>
          </p:cNvPr>
          <p:cNvSpPr txBox="1"/>
          <p:nvPr/>
        </p:nvSpPr>
        <p:spPr>
          <a:xfrm>
            <a:off x="10066808" y="5027816"/>
            <a:ext cx="206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存入</a:t>
            </a:r>
            <a:r>
              <a:rPr lang="en-US" altLang="zh-TW" dirty="0" err="1">
                <a:solidFill>
                  <a:srgbClr val="FF0000"/>
                </a:solidFill>
              </a:rPr>
              <a:t>FileRecord</a:t>
            </a:r>
            <a:r>
              <a:rPr lang="zh-TW" altLang="en-US" dirty="0">
                <a:solidFill>
                  <a:srgbClr val="FF0000"/>
                </a:solidFill>
              </a:rPr>
              <a:t>檔案配置</a:t>
            </a:r>
          </a:p>
        </p:txBody>
      </p:sp>
    </p:spTree>
    <p:extLst>
      <p:ext uri="{BB962C8B-B14F-4D97-AF65-F5344CB8AC3E}">
        <p14:creationId xmlns:p14="http://schemas.microsoft.com/office/powerpoint/2010/main" val="4207854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79A7B55-51DD-41C3-97BA-2656DD40E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669" y="1825625"/>
            <a:ext cx="7230662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4D39936-5E92-124E-C9E6-A74C0B47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 Save </a:t>
            </a:r>
            <a:r>
              <a:rPr lang="en-US" altLang="zh-TW" dirty="0" err="1"/>
              <a:t>FileRecord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057696-CB2A-C829-F627-3ADA318A508C}"/>
              </a:ext>
            </a:extLst>
          </p:cNvPr>
          <p:cNvSpPr/>
          <p:nvPr/>
        </p:nvSpPr>
        <p:spPr>
          <a:xfrm>
            <a:off x="3559668" y="2886732"/>
            <a:ext cx="3120462" cy="154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6356AA-C121-574A-548B-7AE9D269E0DE}"/>
              </a:ext>
            </a:extLst>
          </p:cNvPr>
          <p:cNvSpPr/>
          <p:nvPr/>
        </p:nvSpPr>
        <p:spPr>
          <a:xfrm>
            <a:off x="8450028" y="5881796"/>
            <a:ext cx="523724" cy="216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46E3BB01-C5BC-5B0B-0AD6-E0552F5775A6}"/>
              </a:ext>
            </a:extLst>
          </p:cNvPr>
          <p:cNvSpPr/>
          <p:nvPr/>
        </p:nvSpPr>
        <p:spPr>
          <a:xfrm>
            <a:off x="8398570" y="5800648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6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A2A7F31-037A-9CF2-0B88-3DCAA1380C7D}"/>
              </a:ext>
            </a:extLst>
          </p:cNvPr>
          <p:cNvSpPr txBox="1"/>
          <p:nvPr/>
        </p:nvSpPr>
        <p:spPr>
          <a:xfrm>
            <a:off x="8521500" y="54007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點擊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F332FF43-D54D-4762-59FC-0F405AC5D835}"/>
              </a:ext>
            </a:extLst>
          </p:cNvPr>
          <p:cNvSpPr/>
          <p:nvPr/>
        </p:nvSpPr>
        <p:spPr>
          <a:xfrm rot="16200000">
            <a:off x="8724544" y="5766623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674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1444C08-9F5C-49D1-9008-2D8E50AE8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058" y="1825625"/>
            <a:ext cx="7669883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B9A0CC9-C7D6-DD5F-C0D7-CE6D6D0D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 Save </a:t>
            </a:r>
            <a:r>
              <a:rPr lang="en-US" altLang="zh-TW" dirty="0" err="1"/>
              <a:t>FileRecord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0508DC-2C0E-ED3E-E480-532BF7B03722}"/>
              </a:ext>
            </a:extLst>
          </p:cNvPr>
          <p:cNvSpPr/>
          <p:nvPr/>
        </p:nvSpPr>
        <p:spPr>
          <a:xfrm>
            <a:off x="8988148" y="5857389"/>
            <a:ext cx="420436" cy="178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7BA94F47-C74E-2523-071C-C70DC61F2649}"/>
              </a:ext>
            </a:extLst>
          </p:cNvPr>
          <p:cNvSpPr/>
          <p:nvPr/>
        </p:nvSpPr>
        <p:spPr>
          <a:xfrm>
            <a:off x="8936689" y="5776240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7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A3680E-E699-6CA5-0B73-58ECCC1AA37C}"/>
              </a:ext>
            </a:extLst>
          </p:cNvPr>
          <p:cNvSpPr txBox="1"/>
          <p:nvPr/>
        </p:nvSpPr>
        <p:spPr>
          <a:xfrm>
            <a:off x="9556084" y="5747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點擊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79E923D6-7DA5-5FC3-4085-BA342ACD36E7}"/>
              </a:ext>
            </a:extLst>
          </p:cNvPr>
          <p:cNvSpPr/>
          <p:nvPr/>
        </p:nvSpPr>
        <p:spPr>
          <a:xfrm>
            <a:off x="9388067" y="5876895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966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0CBB3F7-9DD4-4DB0-B721-2B7D31FB9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888" y="1825625"/>
            <a:ext cx="7960223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7C8DB6E-146D-A278-6675-58C0642F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Auto Save </a:t>
            </a:r>
            <a:r>
              <a:rPr lang="en-US" altLang="zh-TW" dirty="0" err="1"/>
              <a:t>FileRecord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B64402-2B89-87F9-1F2F-1D408C252C96}"/>
              </a:ext>
            </a:extLst>
          </p:cNvPr>
          <p:cNvSpPr/>
          <p:nvPr/>
        </p:nvSpPr>
        <p:spPr>
          <a:xfrm>
            <a:off x="3339885" y="4374064"/>
            <a:ext cx="3783819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08F21044-982E-5C13-B687-2185D47B50CC}"/>
              </a:ext>
            </a:extLst>
          </p:cNvPr>
          <p:cNvSpPr/>
          <p:nvPr/>
        </p:nvSpPr>
        <p:spPr>
          <a:xfrm>
            <a:off x="7083887" y="4446671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003593A-BB59-8B07-DAF7-6385C51DED86}"/>
              </a:ext>
            </a:extLst>
          </p:cNvPr>
          <p:cNvSpPr txBox="1"/>
          <p:nvPr/>
        </p:nvSpPr>
        <p:spPr>
          <a:xfrm>
            <a:off x="7218037" y="43316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確認生成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AEA769-6FA9-D30D-A9BD-7423C8F5190E}"/>
              </a:ext>
            </a:extLst>
          </p:cNvPr>
          <p:cNvSpPr/>
          <p:nvPr/>
        </p:nvSpPr>
        <p:spPr>
          <a:xfrm>
            <a:off x="3585627" y="2160448"/>
            <a:ext cx="3783818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F8881098-080E-DC47-443C-4C29D78BA81E}"/>
              </a:ext>
            </a:extLst>
          </p:cNvPr>
          <p:cNvSpPr/>
          <p:nvPr/>
        </p:nvSpPr>
        <p:spPr>
          <a:xfrm>
            <a:off x="7334274" y="2202521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FAC65F-DC94-073D-A55B-DF5DD57B011B}"/>
              </a:ext>
            </a:extLst>
          </p:cNvPr>
          <p:cNvSpPr txBox="1"/>
          <p:nvPr/>
        </p:nvSpPr>
        <p:spPr>
          <a:xfrm>
            <a:off x="7468424" y="208745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到指定路徑下確認</a:t>
            </a:r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A8958BD0-7237-99B3-385D-13E4DA384843}"/>
              </a:ext>
            </a:extLst>
          </p:cNvPr>
          <p:cNvSpPr/>
          <p:nvPr/>
        </p:nvSpPr>
        <p:spPr>
          <a:xfrm>
            <a:off x="3506349" y="2087458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8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50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84053-01DA-25E1-ED20-95C5ED903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DF07C-92AF-318B-0CF0-8798821F6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Manual control Save </a:t>
            </a:r>
            <a:r>
              <a:rPr lang="en-US" altLang="zh-TW" dirty="0" err="1"/>
              <a:t>FileRecord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58779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13">
            <a:extLst>
              <a:ext uri="{FF2B5EF4-FFF2-40B4-BE49-F238E27FC236}">
                <a16:creationId xmlns:a16="http://schemas.microsoft.com/office/drawing/2014/main" id="{1EFE9813-1BB6-DB23-2C29-95FC0A285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445" y="1825625"/>
            <a:ext cx="7691109" cy="435133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0C8E4C-93CD-E5A1-CA58-F4F1649A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Manual control Save </a:t>
            </a:r>
            <a:r>
              <a:rPr lang="en-US" altLang="zh-TW" dirty="0" err="1"/>
              <a:t>FileRecord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1503A2-B427-2DEB-D8DF-86959E1D2216}"/>
              </a:ext>
            </a:extLst>
          </p:cNvPr>
          <p:cNvSpPr/>
          <p:nvPr/>
        </p:nvSpPr>
        <p:spPr>
          <a:xfrm>
            <a:off x="9618476" y="5232167"/>
            <a:ext cx="262124" cy="216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DFC6A5E5-FF8E-F3F7-C3DD-D9BB3E277019}"/>
              </a:ext>
            </a:extLst>
          </p:cNvPr>
          <p:cNvSpPr/>
          <p:nvPr/>
        </p:nvSpPr>
        <p:spPr>
          <a:xfrm>
            <a:off x="9501886" y="5151019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A2E69B32-BED6-97B6-640E-D50A0434C7E5}"/>
              </a:ext>
            </a:extLst>
          </p:cNvPr>
          <p:cNvSpPr/>
          <p:nvPr/>
        </p:nvSpPr>
        <p:spPr>
          <a:xfrm>
            <a:off x="9871317" y="5232167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978C42-0162-D99E-AFE2-6D53C904DA55}"/>
              </a:ext>
            </a:extLst>
          </p:cNvPr>
          <p:cNvSpPr txBox="1"/>
          <p:nvPr/>
        </p:nvSpPr>
        <p:spPr>
          <a:xfrm>
            <a:off x="9997190" y="51171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選擇要儲存的路徑</a:t>
            </a:r>
          </a:p>
        </p:txBody>
      </p:sp>
    </p:spTree>
    <p:extLst>
      <p:ext uri="{BB962C8B-B14F-4D97-AF65-F5344CB8AC3E}">
        <p14:creationId xmlns:p14="http://schemas.microsoft.com/office/powerpoint/2010/main" val="4061018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4">
            <a:extLst>
              <a:ext uri="{FF2B5EF4-FFF2-40B4-BE49-F238E27FC236}">
                <a16:creationId xmlns:a16="http://schemas.microsoft.com/office/drawing/2014/main" id="{732D3538-C386-4C0B-8B21-29754FE1F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561" y="1825625"/>
            <a:ext cx="7250878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0C8E4C-93CD-E5A1-CA58-F4F1649A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Manual control Save </a:t>
            </a:r>
            <a:r>
              <a:rPr lang="en-US" altLang="zh-TW" dirty="0" err="1"/>
              <a:t>FileRecord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CF56EE-1D66-1C96-6C28-BFEB3AF88341}"/>
              </a:ext>
            </a:extLst>
          </p:cNvPr>
          <p:cNvSpPr/>
          <p:nvPr/>
        </p:nvSpPr>
        <p:spPr>
          <a:xfrm>
            <a:off x="8373015" y="5905391"/>
            <a:ext cx="626192" cy="19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>
            <a:extLst>
              <a:ext uri="{FF2B5EF4-FFF2-40B4-BE49-F238E27FC236}">
                <a16:creationId xmlns:a16="http://schemas.microsoft.com/office/drawing/2014/main" id="{E16F4CF9-DE94-974F-1AF2-637D24CB6374}"/>
              </a:ext>
            </a:extLst>
          </p:cNvPr>
          <p:cNvSpPr/>
          <p:nvPr/>
        </p:nvSpPr>
        <p:spPr>
          <a:xfrm>
            <a:off x="8256425" y="5824242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CD8C61D4-1315-895B-6391-67FABCD73D01}"/>
              </a:ext>
            </a:extLst>
          </p:cNvPr>
          <p:cNvSpPr/>
          <p:nvPr/>
        </p:nvSpPr>
        <p:spPr>
          <a:xfrm rot="5400000">
            <a:off x="8737986" y="6063907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3DFF550-659E-4EC2-AE4D-8863724781A8}"/>
              </a:ext>
            </a:extLst>
          </p:cNvPr>
          <p:cNvSpPr txBox="1"/>
          <p:nvPr/>
        </p:nvSpPr>
        <p:spPr>
          <a:xfrm>
            <a:off x="8500964" y="61769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14CE49-DE1A-73D9-DA66-067C4215785F}"/>
              </a:ext>
            </a:extLst>
          </p:cNvPr>
          <p:cNvSpPr/>
          <p:nvPr/>
        </p:nvSpPr>
        <p:spPr>
          <a:xfrm>
            <a:off x="3335121" y="2007272"/>
            <a:ext cx="1947553" cy="233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4104109-B3D6-73C9-5A89-5B090AB85447}"/>
              </a:ext>
            </a:extLst>
          </p:cNvPr>
          <p:cNvSpPr/>
          <p:nvPr/>
        </p:nvSpPr>
        <p:spPr>
          <a:xfrm rot="16200000">
            <a:off x="5070801" y="1895752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674C74-257B-3F95-AEE7-43D5BCE27825}"/>
              </a:ext>
            </a:extLst>
          </p:cNvPr>
          <p:cNvSpPr txBox="1"/>
          <p:nvPr/>
        </p:nvSpPr>
        <p:spPr>
          <a:xfrm>
            <a:off x="4700783" y="149706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確認路徑儲存位置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56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C285878F-7813-4EBF-B3D9-C5A0916F2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216" y="1825625"/>
            <a:ext cx="7715567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6DDC251-5847-5B60-BD4A-E11FC6D0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Manual control Save </a:t>
            </a:r>
            <a:r>
              <a:rPr lang="en-US" altLang="zh-TW" dirty="0" err="1"/>
              <a:t>FileRecord</a:t>
            </a:r>
            <a:endParaRPr lang="en-US" altLang="zh-TW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989067-022C-E487-CCC0-1597A1B13F60}"/>
              </a:ext>
            </a:extLst>
          </p:cNvPr>
          <p:cNvSpPr/>
          <p:nvPr/>
        </p:nvSpPr>
        <p:spPr>
          <a:xfrm>
            <a:off x="2305572" y="5279159"/>
            <a:ext cx="128110" cy="581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6DAC5A3E-8BB2-05E3-0AD6-496ECF369C26}"/>
              </a:ext>
            </a:extLst>
          </p:cNvPr>
          <p:cNvSpPr/>
          <p:nvPr/>
        </p:nvSpPr>
        <p:spPr>
          <a:xfrm>
            <a:off x="2188982" y="5198012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3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45224E-FE00-91FD-34CD-63CCB58E995D}"/>
              </a:ext>
            </a:extLst>
          </p:cNvPr>
          <p:cNvSpPr txBox="1"/>
          <p:nvPr/>
        </p:nvSpPr>
        <p:spPr>
          <a:xfrm>
            <a:off x="964964" y="617696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勾選要解析的檔案數量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32F42B6B-6618-E585-3290-BDF801B3E6D0}"/>
              </a:ext>
            </a:extLst>
          </p:cNvPr>
          <p:cNvSpPr/>
          <p:nvPr/>
        </p:nvSpPr>
        <p:spPr>
          <a:xfrm rot="5400000">
            <a:off x="2182062" y="5983726"/>
            <a:ext cx="375130" cy="9248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564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內容版面配置區 12">
            <a:extLst>
              <a:ext uri="{FF2B5EF4-FFF2-40B4-BE49-F238E27FC236}">
                <a16:creationId xmlns:a16="http://schemas.microsoft.com/office/drawing/2014/main" id="{60D2257C-8B47-45FF-A1E1-D425B7EF6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216" y="1825625"/>
            <a:ext cx="7715567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B8662CF-3958-1E3A-C1BC-0E6AD287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Manual control Save </a:t>
            </a:r>
            <a:r>
              <a:rPr lang="en-US" altLang="zh-TW" dirty="0" err="1"/>
              <a:t>FileRecord</a:t>
            </a:r>
            <a:endParaRPr lang="en-US" altLang="zh-TW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CC5C4-691A-1558-809B-31D994999214}"/>
              </a:ext>
            </a:extLst>
          </p:cNvPr>
          <p:cNvSpPr/>
          <p:nvPr/>
        </p:nvSpPr>
        <p:spPr>
          <a:xfrm>
            <a:off x="5614767" y="5252524"/>
            <a:ext cx="231996" cy="637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5862134C-8AD4-8539-2098-5FA973C16DC3}"/>
              </a:ext>
            </a:extLst>
          </p:cNvPr>
          <p:cNvSpPr/>
          <p:nvPr/>
        </p:nvSpPr>
        <p:spPr>
          <a:xfrm>
            <a:off x="5563309" y="5171376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4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D5F519-A29A-1A39-D8E0-D82706D3F18B}"/>
              </a:ext>
            </a:extLst>
          </p:cNvPr>
          <p:cNvSpPr txBox="1"/>
          <p:nvPr/>
        </p:nvSpPr>
        <p:spPr>
          <a:xfrm>
            <a:off x="5939214" y="53864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點選檔案的位置路徑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589F30A6-8965-AE00-0BA0-7CBCF6BAA22E}"/>
              </a:ext>
            </a:extLst>
          </p:cNvPr>
          <p:cNvSpPr/>
          <p:nvPr/>
        </p:nvSpPr>
        <p:spPr>
          <a:xfrm>
            <a:off x="5823032" y="5535955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686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5">
            <a:extLst>
              <a:ext uri="{FF2B5EF4-FFF2-40B4-BE49-F238E27FC236}">
                <a16:creationId xmlns:a16="http://schemas.microsoft.com/office/drawing/2014/main" id="{E1BEEBB8-FE6C-4A56-ADD3-31E406FA5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669" y="1825625"/>
            <a:ext cx="7230662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4D39936-5E92-124E-C9E6-A74C0B47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Manual control Save </a:t>
            </a:r>
            <a:r>
              <a:rPr lang="en-US" altLang="zh-TW" dirty="0" err="1"/>
              <a:t>FileRecord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057696-CB2A-C829-F627-3ADA318A508C}"/>
              </a:ext>
            </a:extLst>
          </p:cNvPr>
          <p:cNvSpPr/>
          <p:nvPr/>
        </p:nvSpPr>
        <p:spPr>
          <a:xfrm>
            <a:off x="3567417" y="2882858"/>
            <a:ext cx="3120462" cy="154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6356AA-C121-574A-548B-7AE9D269E0DE}"/>
              </a:ext>
            </a:extLst>
          </p:cNvPr>
          <p:cNvSpPr/>
          <p:nvPr/>
        </p:nvSpPr>
        <p:spPr>
          <a:xfrm>
            <a:off x="8442279" y="5893419"/>
            <a:ext cx="523724" cy="216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46E3BB01-C5BC-5B0B-0AD6-E0552F5775A6}"/>
              </a:ext>
            </a:extLst>
          </p:cNvPr>
          <p:cNvSpPr/>
          <p:nvPr/>
        </p:nvSpPr>
        <p:spPr>
          <a:xfrm>
            <a:off x="8390821" y="5812271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5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A2A7F31-037A-9CF2-0B88-3DCAA1380C7D}"/>
              </a:ext>
            </a:extLst>
          </p:cNvPr>
          <p:cNvSpPr txBox="1"/>
          <p:nvPr/>
        </p:nvSpPr>
        <p:spPr>
          <a:xfrm>
            <a:off x="8513751" y="5412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點擊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F332FF43-D54D-4762-59FC-0F405AC5D835}"/>
              </a:ext>
            </a:extLst>
          </p:cNvPr>
          <p:cNvSpPr/>
          <p:nvPr/>
        </p:nvSpPr>
        <p:spPr>
          <a:xfrm rot="16200000">
            <a:off x="8716795" y="5778246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5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669037B-9983-483F-B40F-51AD64607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69" y="1825625"/>
            <a:ext cx="7705662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B9A0CC9-C7D6-DD5F-C0D7-CE6D6D0D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Manual control Save </a:t>
            </a:r>
            <a:r>
              <a:rPr lang="en-US" altLang="zh-TW" dirty="0" err="1"/>
              <a:t>FileRecord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0508DC-2C0E-ED3E-E480-532BF7B03722}"/>
              </a:ext>
            </a:extLst>
          </p:cNvPr>
          <p:cNvSpPr/>
          <p:nvPr/>
        </p:nvSpPr>
        <p:spPr>
          <a:xfrm>
            <a:off x="9026893" y="5876762"/>
            <a:ext cx="420436" cy="178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7BA94F47-C74E-2523-071C-C70DC61F2649}"/>
              </a:ext>
            </a:extLst>
          </p:cNvPr>
          <p:cNvSpPr/>
          <p:nvPr/>
        </p:nvSpPr>
        <p:spPr>
          <a:xfrm>
            <a:off x="8975434" y="5795613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6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A3680E-E699-6CA5-0B73-58ECCC1AA37C}"/>
              </a:ext>
            </a:extLst>
          </p:cNvPr>
          <p:cNvSpPr txBox="1"/>
          <p:nvPr/>
        </p:nvSpPr>
        <p:spPr>
          <a:xfrm>
            <a:off x="9594829" y="5766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點擊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79E923D6-7DA5-5FC3-4085-BA342ACD36E7}"/>
              </a:ext>
            </a:extLst>
          </p:cNvPr>
          <p:cNvSpPr/>
          <p:nvPr/>
        </p:nvSpPr>
        <p:spPr>
          <a:xfrm>
            <a:off x="9426812" y="5896268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27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84053-01DA-25E1-ED20-95C5ED903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DF07C-92AF-318B-0CF0-8798821F6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Parse Data(single)</a:t>
            </a:r>
          </a:p>
        </p:txBody>
      </p:sp>
    </p:spTree>
    <p:extLst>
      <p:ext uri="{BB962C8B-B14F-4D97-AF65-F5344CB8AC3E}">
        <p14:creationId xmlns:p14="http://schemas.microsoft.com/office/powerpoint/2010/main" val="3575728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8">
            <a:extLst>
              <a:ext uri="{FF2B5EF4-FFF2-40B4-BE49-F238E27FC236}">
                <a16:creationId xmlns:a16="http://schemas.microsoft.com/office/drawing/2014/main" id="{342AC022-0867-4B45-A511-7326C73AB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69" y="1825625"/>
            <a:ext cx="7705662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0245D99-D2DC-633E-4EAB-D860A4BA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Manual control Save </a:t>
            </a:r>
            <a:r>
              <a:rPr lang="en-US" altLang="zh-TW" dirty="0" err="1"/>
              <a:t>FileRecord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2FDA20-E88E-016A-0285-183F97B76305}"/>
              </a:ext>
            </a:extLst>
          </p:cNvPr>
          <p:cNvSpPr/>
          <p:nvPr/>
        </p:nvSpPr>
        <p:spPr>
          <a:xfrm>
            <a:off x="9434764" y="5444639"/>
            <a:ext cx="420436" cy="178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95567456-B13C-8D0D-C36F-536BE55703ED}"/>
              </a:ext>
            </a:extLst>
          </p:cNvPr>
          <p:cNvSpPr/>
          <p:nvPr/>
        </p:nvSpPr>
        <p:spPr>
          <a:xfrm>
            <a:off x="9383305" y="5363490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7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98FF573-02F4-6FCD-A481-D2CEB35C0D98}"/>
              </a:ext>
            </a:extLst>
          </p:cNvPr>
          <p:cNvSpPr txBox="1"/>
          <p:nvPr/>
        </p:nvSpPr>
        <p:spPr>
          <a:xfrm>
            <a:off x="10002701" y="5334797"/>
            <a:ext cx="208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點擊手動存入</a:t>
            </a:r>
            <a:r>
              <a:rPr lang="en-US" altLang="zh-TW" dirty="0" err="1">
                <a:solidFill>
                  <a:srgbClr val="FF0000"/>
                </a:solidFill>
              </a:rPr>
              <a:t>FileRecord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D88C2B47-3202-754F-8DB2-D0CCB8CF1407}"/>
              </a:ext>
            </a:extLst>
          </p:cNvPr>
          <p:cNvSpPr/>
          <p:nvPr/>
        </p:nvSpPr>
        <p:spPr>
          <a:xfrm>
            <a:off x="9834683" y="5464145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833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0CBB3F7-9DD4-4DB0-B721-2B7D31FB9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888" y="1825625"/>
            <a:ext cx="7960223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7C8DB6E-146D-A278-6675-58C0642F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Manual control Save </a:t>
            </a:r>
            <a:r>
              <a:rPr lang="en-US" altLang="zh-TW" dirty="0" err="1"/>
              <a:t>FileRecord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B64402-2B89-87F9-1F2F-1D408C252C96}"/>
              </a:ext>
            </a:extLst>
          </p:cNvPr>
          <p:cNvSpPr/>
          <p:nvPr/>
        </p:nvSpPr>
        <p:spPr>
          <a:xfrm>
            <a:off x="3339885" y="4374064"/>
            <a:ext cx="3783819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08F21044-982E-5C13-B687-2185D47B50CC}"/>
              </a:ext>
            </a:extLst>
          </p:cNvPr>
          <p:cNvSpPr/>
          <p:nvPr/>
        </p:nvSpPr>
        <p:spPr>
          <a:xfrm>
            <a:off x="7083887" y="4446671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003593A-BB59-8B07-DAF7-6385C51DED86}"/>
              </a:ext>
            </a:extLst>
          </p:cNvPr>
          <p:cNvSpPr txBox="1"/>
          <p:nvPr/>
        </p:nvSpPr>
        <p:spPr>
          <a:xfrm>
            <a:off x="7218037" y="43316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確認生成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AEA769-6FA9-D30D-A9BD-7423C8F5190E}"/>
              </a:ext>
            </a:extLst>
          </p:cNvPr>
          <p:cNvSpPr/>
          <p:nvPr/>
        </p:nvSpPr>
        <p:spPr>
          <a:xfrm>
            <a:off x="3585627" y="2160448"/>
            <a:ext cx="3783818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F8881098-080E-DC47-443C-4C29D78BA81E}"/>
              </a:ext>
            </a:extLst>
          </p:cNvPr>
          <p:cNvSpPr/>
          <p:nvPr/>
        </p:nvSpPr>
        <p:spPr>
          <a:xfrm>
            <a:off x="7334274" y="2202521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FAC65F-DC94-073D-A55B-DF5DD57B011B}"/>
              </a:ext>
            </a:extLst>
          </p:cNvPr>
          <p:cNvSpPr txBox="1"/>
          <p:nvPr/>
        </p:nvSpPr>
        <p:spPr>
          <a:xfrm>
            <a:off x="7468424" y="208745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到指定路徑下確認</a:t>
            </a:r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A8958BD0-7237-99B3-385D-13E4DA384843}"/>
              </a:ext>
            </a:extLst>
          </p:cNvPr>
          <p:cNvSpPr/>
          <p:nvPr/>
        </p:nvSpPr>
        <p:spPr>
          <a:xfrm>
            <a:off x="3506349" y="2087458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8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5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7DC730A7-020F-8FA2-3900-ABF510E66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938" y="1825625"/>
            <a:ext cx="7678123" cy="435133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6DDC251-5847-5B60-BD4A-E11FC6D0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 Data(single)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989067-022C-E487-CCC0-1597A1B13F60}"/>
              </a:ext>
            </a:extLst>
          </p:cNvPr>
          <p:cNvSpPr/>
          <p:nvPr/>
        </p:nvSpPr>
        <p:spPr>
          <a:xfrm>
            <a:off x="2256938" y="5289866"/>
            <a:ext cx="213130" cy="162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6DAC5A3E-8BB2-05E3-0AD6-496ECF369C26}"/>
              </a:ext>
            </a:extLst>
          </p:cNvPr>
          <p:cNvSpPr/>
          <p:nvPr/>
        </p:nvSpPr>
        <p:spPr>
          <a:xfrm>
            <a:off x="2205480" y="5208718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45224E-FE00-91FD-34CD-63CCB58E995D}"/>
              </a:ext>
            </a:extLst>
          </p:cNvPr>
          <p:cNvSpPr txBox="1"/>
          <p:nvPr/>
        </p:nvSpPr>
        <p:spPr>
          <a:xfrm>
            <a:off x="1620587" y="47719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勾選要解析的檔案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54520B91-DB6A-CAB7-F0C6-C61BD9F48E83}"/>
              </a:ext>
            </a:extLst>
          </p:cNvPr>
          <p:cNvSpPr/>
          <p:nvPr/>
        </p:nvSpPr>
        <p:spPr>
          <a:xfrm rot="16200000">
            <a:off x="2329350" y="5152795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88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12">
            <a:extLst>
              <a:ext uri="{FF2B5EF4-FFF2-40B4-BE49-F238E27FC236}">
                <a16:creationId xmlns:a16="http://schemas.microsoft.com/office/drawing/2014/main" id="{0F5F7F8C-2F3D-31E9-5B45-1E70DBAB3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938" y="1825625"/>
            <a:ext cx="7678123" cy="435133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B8662CF-3958-1E3A-C1BC-0E6AD287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 Data(single)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CC5C4-691A-1558-809B-31D994999214}"/>
              </a:ext>
            </a:extLst>
          </p:cNvPr>
          <p:cNvSpPr/>
          <p:nvPr/>
        </p:nvSpPr>
        <p:spPr>
          <a:xfrm>
            <a:off x="5596027" y="5260977"/>
            <a:ext cx="298094" cy="216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5862134C-8AD4-8539-2098-5FA973C16DC3}"/>
              </a:ext>
            </a:extLst>
          </p:cNvPr>
          <p:cNvSpPr/>
          <p:nvPr/>
        </p:nvSpPr>
        <p:spPr>
          <a:xfrm>
            <a:off x="5544569" y="5179829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D5F519-A29A-1A39-D8E0-D82706D3F18B}"/>
              </a:ext>
            </a:extLst>
          </p:cNvPr>
          <p:cNvSpPr txBox="1"/>
          <p:nvPr/>
        </p:nvSpPr>
        <p:spPr>
          <a:xfrm>
            <a:off x="5945579" y="515745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點選檔案的位置路徑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5A6C4BDD-37CD-D64B-8C64-B2ACF1A733C1}"/>
              </a:ext>
            </a:extLst>
          </p:cNvPr>
          <p:cNvSpPr/>
          <p:nvPr/>
        </p:nvSpPr>
        <p:spPr>
          <a:xfrm>
            <a:off x="5859435" y="5299416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90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39936-5E92-124E-C9E6-A74C0B47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 Data(single)</a:t>
            </a:r>
            <a:endParaRPr lang="zh-TW" altLang="en-US" dirty="0"/>
          </a:p>
        </p:txBody>
      </p:sp>
      <p:pic>
        <p:nvPicPr>
          <p:cNvPr id="17" name="內容版面配置區 7">
            <a:extLst>
              <a:ext uri="{FF2B5EF4-FFF2-40B4-BE49-F238E27FC236}">
                <a16:creationId xmlns:a16="http://schemas.microsoft.com/office/drawing/2014/main" id="{E6EA574E-D96F-5BF8-223E-8A7A6BE1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92" y="1825625"/>
            <a:ext cx="7382216" cy="435133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DDF3C54-5CDF-F3A9-6BC2-1B6E061658BF}"/>
              </a:ext>
            </a:extLst>
          </p:cNvPr>
          <p:cNvSpPr/>
          <p:nvPr/>
        </p:nvSpPr>
        <p:spPr>
          <a:xfrm>
            <a:off x="3435321" y="3030451"/>
            <a:ext cx="3944755" cy="162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45F5CC5-1EC7-6E75-E9FC-7C13A74B8A82}"/>
              </a:ext>
            </a:extLst>
          </p:cNvPr>
          <p:cNvSpPr/>
          <p:nvPr/>
        </p:nvSpPr>
        <p:spPr>
          <a:xfrm>
            <a:off x="8118214" y="5868378"/>
            <a:ext cx="523724" cy="216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接點 19">
            <a:extLst>
              <a:ext uri="{FF2B5EF4-FFF2-40B4-BE49-F238E27FC236}">
                <a16:creationId xmlns:a16="http://schemas.microsoft.com/office/drawing/2014/main" id="{E0F325C0-72F8-6978-B53D-17942790B939}"/>
              </a:ext>
            </a:extLst>
          </p:cNvPr>
          <p:cNvSpPr/>
          <p:nvPr/>
        </p:nvSpPr>
        <p:spPr>
          <a:xfrm>
            <a:off x="8066756" y="5787230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3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07E65E5-0CBE-0271-40B3-898B89313EB8}"/>
              </a:ext>
            </a:extLst>
          </p:cNvPr>
          <p:cNvSpPr txBox="1"/>
          <p:nvPr/>
        </p:nvSpPr>
        <p:spPr>
          <a:xfrm>
            <a:off x="8155708" y="54178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點擊</a:t>
            </a: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81D9A45C-A04F-4A9C-49E4-8980E43C59F6}"/>
              </a:ext>
            </a:extLst>
          </p:cNvPr>
          <p:cNvSpPr/>
          <p:nvPr/>
        </p:nvSpPr>
        <p:spPr>
          <a:xfrm rot="16200000">
            <a:off x="8392730" y="5758201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7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0FF42-B0A4-7C8B-1986-4A194A78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 Data(single)</a:t>
            </a:r>
            <a:endParaRPr lang="zh-TW" altLang="en-US" dirty="0"/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D506521E-25BA-C553-E028-8B68E121C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010" y="1825625"/>
            <a:ext cx="7667980" cy="4351338"/>
          </a:xfr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C5D12AF-66FB-34C0-BE74-844196142222}"/>
              </a:ext>
            </a:extLst>
          </p:cNvPr>
          <p:cNvSpPr/>
          <p:nvPr/>
        </p:nvSpPr>
        <p:spPr>
          <a:xfrm>
            <a:off x="8988148" y="5857389"/>
            <a:ext cx="420436" cy="178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>
            <a:extLst>
              <a:ext uri="{FF2B5EF4-FFF2-40B4-BE49-F238E27FC236}">
                <a16:creationId xmlns:a16="http://schemas.microsoft.com/office/drawing/2014/main" id="{5BA2D30A-6389-DFF0-A1EC-CF5B13E74966}"/>
              </a:ext>
            </a:extLst>
          </p:cNvPr>
          <p:cNvSpPr/>
          <p:nvPr/>
        </p:nvSpPr>
        <p:spPr>
          <a:xfrm>
            <a:off x="8936689" y="5776240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4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D27C798-D6B6-13CD-9733-6EC25D0B1E7B}"/>
              </a:ext>
            </a:extLst>
          </p:cNvPr>
          <p:cNvSpPr txBox="1"/>
          <p:nvPr/>
        </p:nvSpPr>
        <p:spPr>
          <a:xfrm>
            <a:off x="9556084" y="5747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點擊</a:t>
            </a: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25879E8E-827B-76B6-B72D-20BA042D7804}"/>
              </a:ext>
            </a:extLst>
          </p:cNvPr>
          <p:cNvSpPr/>
          <p:nvPr/>
        </p:nvSpPr>
        <p:spPr>
          <a:xfrm>
            <a:off x="9388067" y="5876895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53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84053-01DA-25E1-ED20-95C5ED903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DF07C-92AF-318B-0CF0-8798821F6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Parse Data(multi)</a:t>
            </a:r>
          </a:p>
        </p:txBody>
      </p:sp>
    </p:spTree>
    <p:extLst>
      <p:ext uri="{BB962C8B-B14F-4D97-AF65-F5344CB8AC3E}">
        <p14:creationId xmlns:p14="http://schemas.microsoft.com/office/powerpoint/2010/main" val="19209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397</Words>
  <Application>Microsoft Office PowerPoint</Application>
  <PresentationFormat>寬螢幕</PresentationFormat>
  <Paragraphs>129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6" baseType="lpstr">
      <vt:lpstr>新細明體</vt:lpstr>
      <vt:lpstr>Arial</vt:lpstr>
      <vt:lpstr>Calibri</vt:lpstr>
      <vt:lpstr>Calibri Light</vt:lpstr>
      <vt:lpstr>Office 佈景主題</vt:lpstr>
      <vt:lpstr>ModeC Log Parse Tool SOP</vt:lpstr>
      <vt:lpstr>Introduction</vt:lpstr>
      <vt:lpstr>Introduction</vt:lpstr>
      <vt:lpstr>SOP</vt:lpstr>
      <vt:lpstr>Parse Data(single)</vt:lpstr>
      <vt:lpstr>Parse Data(single)</vt:lpstr>
      <vt:lpstr>Parse Data(single)</vt:lpstr>
      <vt:lpstr>Parse Data(single)</vt:lpstr>
      <vt:lpstr>SOP</vt:lpstr>
      <vt:lpstr>Parse Data(multi)</vt:lpstr>
      <vt:lpstr>Parse Data(multi)</vt:lpstr>
      <vt:lpstr>Parse Data(multi)</vt:lpstr>
      <vt:lpstr>Parse Data(multi)</vt:lpstr>
      <vt:lpstr>Situation description (multi)</vt:lpstr>
      <vt:lpstr>Situation description (multi)</vt:lpstr>
      <vt:lpstr>SOP</vt:lpstr>
      <vt:lpstr>ReadSet</vt:lpstr>
      <vt:lpstr>ReadSet</vt:lpstr>
      <vt:lpstr>ReadSet</vt:lpstr>
      <vt:lpstr>ReadSet</vt:lpstr>
      <vt:lpstr>SOP</vt:lpstr>
      <vt:lpstr>Change Name</vt:lpstr>
      <vt:lpstr>Change Name</vt:lpstr>
      <vt:lpstr>SOP</vt:lpstr>
      <vt:lpstr>Auto Save FileRecord</vt:lpstr>
      <vt:lpstr>Auto Save FileRecord</vt:lpstr>
      <vt:lpstr>Auto Save FileRecord</vt:lpstr>
      <vt:lpstr>Auto Save FileRecord</vt:lpstr>
      <vt:lpstr>Auto Save FileRecord</vt:lpstr>
      <vt:lpstr>Auto Save FileRecord</vt:lpstr>
      <vt:lpstr>Auto Save FileRecord</vt:lpstr>
      <vt:lpstr>Auto Save FileRecord</vt:lpstr>
      <vt:lpstr>SOP</vt:lpstr>
      <vt:lpstr>Manual control Save FileRecord</vt:lpstr>
      <vt:lpstr>Manual control Save FileRecord</vt:lpstr>
      <vt:lpstr>Manual control Save FileRecord</vt:lpstr>
      <vt:lpstr>Manual control Save FileRecord</vt:lpstr>
      <vt:lpstr>Manual control Save FileRecord</vt:lpstr>
      <vt:lpstr>Manual control Save FileRecord</vt:lpstr>
      <vt:lpstr>Manual control Save FileRecord</vt:lpstr>
      <vt:lpstr>Manual control Save FileRecord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ModeC Log Parse Tool SOP</dc:title>
  <dc:creator>宸安 詹</dc:creator>
  <cp:lastModifiedBy>Suky</cp:lastModifiedBy>
  <cp:revision>81</cp:revision>
  <dcterms:created xsi:type="dcterms:W3CDTF">2023-11-27T02:41:19Z</dcterms:created>
  <dcterms:modified xsi:type="dcterms:W3CDTF">2023-12-14T06:32:15Z</dcterms:modified>
</cp:coreProperties>
</file>