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F138-04E7-4EA1-BB6B-E63BD206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3DD75-97C6-4301-BDD2-AFFB5CAD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15DD0-F516-49E0-88F3-2798C60F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F5C4B-698F-435C-BA2B-358647BF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3BC84-D0CD-4B6C-BF11-A48EED32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9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91F8-4F10-4A6B-A56E-471965B4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658A0-2DEF-466E-8CAF-2710D709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638A3-31FD-4293-9287-60A3E5D2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582BD-0CA2-410F-A2CD-99007C62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133C4-5F17-45F2-9028-08F57432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2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0DB07D-834D-4935-96C6-4CD669F9E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423EA-FE56-45DF-B87C-8AFA6A292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26CFC-CE57-474A-80C6-1E0C6256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0E176-0B97-4E47-AA34-1A95BDC5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3F574-9F6C-4B85-B42B-DA9BD3CF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3C25-E610-4FBC-993D-790E3D90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BF3CD-2187-4C26-82E4-DD2A94E6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B8D47-F2A6-4EEA-A910-718324F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13EEB-0F19-4056-8FBE-85DBE473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696B5-38CA-4ED3-BEE3-5E0F87AD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A65D-DEB9-4C7C-A076-22382112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0D94A-6BAB-46AE-98B3-A8811DC3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1E16-3272-4933-AEE8-D91552A2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2869-43A8-4BF6-8D49-160E4A04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5CAD-9083-4717-825A-0DDE7E4A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1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C99B4-E61B-433F-BC6C-9E35E1D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ED2AE-484E-4EDF-BF37-3588D428B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9F304-03FE-414D-913E-EC9C07699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1C90C-86B7-4C0A-9945-D40C237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FA5C6-7A9C-49B6-9FDB-EE9EC733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63B96-19F2-4868-BE18-1B4F095E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8110-CC1E-426A-8F47-859106AE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F3E09-AD21-46FD-8F46-579F07A7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EF959-AD63-4BC5-B9C5-C0349857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707FE0-7C82-45BB-AA27-0D50B87E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983B7-B1A5-4DB2-8FD2-C0F31DB0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CC03B2-8699-4DE0-84FA-D308517C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FF5A6-B084-45C0-8D29-D9547254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72C7C-8814-47B2-A779-D2BA490D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3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99082-464E-4875-B657-25FAC57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239DF6-D9A8-4D06-8C42-D2F9B984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23A46-6C97-4CC2-B0F7-7EAC524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D16C8-B8DE-4343-954D-D2ACA657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C29F8-595E-4FBE-AF6E-CD206DC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AC3C06-C42F-49CF-8757-89ACCEA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9E90D-9F15-486D-984D-93760FAD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BC42F-1D65-4E55-86F1-B697EB19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F397F-B673-4894-85C1-6E3DEE7E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EB515-18A7-44C8-86D0-ABDDAE32A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779F8-348A-4CFB-8083-9BA3408B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736E4-385F-4278-B0DE-19F19173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50C54-2832-4088-974F-38858BA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7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735E-DBB0-48A2-9765-94A08EA7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2B6F1-BE12-4B6E-9438-680E18227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7407F-8E0B-416D-886E-ACD883AC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68F6B-96BE-4DE4-B09D-A8F7068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5863F-035B-423E-8EB2-47E53324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BA584-5FAA-49C5-BB68-A6457C89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F74923-59E4-444D-8604-63EE5013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14A2-AE55-4D30-A790-3A5C0F89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DD1C0-7316-40AC-9484-8B74C0CBF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1271-7DF0-49A6-B955-3AC03B4A5C3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60537-2F20-4274-965D-A55CB9CFF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6A4BA-EDEF-40DE-9567-85D750F73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A7A2-0170-43E5-8D33-34AB2F37F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84580-5CE7-4737-8517-45C1C870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1116"/>
            <a:ext cx="9144000" cy="2387600"/>
          </a:xfrm>
        </p:spPr>
        <p:txBody>
          <a:bodyPr/>
          <a:lstStyle/>
          <a:p>
            <a:r>
              <a:rPr lang="ko-KR" altLang="en-US" dirty="0"/>
              <a:t>출결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E8195-381C-48B2-84D0-8DA08832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1385047"/>
          </a:xfrm>
        </p:spPr>
        <p:txBody>
          <a:bodyPr/>
          <a:lstStyle/>
          <a:p>
            <a:pPr algn="r"/>
            <a:r>
              <a:rPr lang="en-US" altLang="ko-KR" dirty="0"/>
              <a:t>IoT</a:t>
            </a:r>
            <a:r>
              <a:rPr lang="ko-KR" altLang="en-US" dirty="0"/>
              <a:t>서버 기말과제 프로젝트</a:t>
            </a:r>
            <a:endParaRPr lang="en-US" altLang="ko-KR" dirty="0"/>
          </a:p>
          <a:p>
            <a:pPr algn="r"/>
            <a:r>
              <a:rPr lang="en-US" altLang="ko-KR" dirty="0"/>
              <a:t>2133603</a:t>
            </a:r>
          </a:p>
          <a:p>
            <a:pPr algn="r"/>
            <a:r>
              <a:rPr lang="ko-KR" altLang="en-US" dirty="0"/>
              <a:t>황수경</a:t>
            </a:r>
          </a:p>
        </p:txBody>
      </p:sp>
    </p:spTree>
    <p:extLst>
      <p:ext uri="{BB962C8B-B14F-4D97-AF65-F5344CB8AC3E}">
        <p14:creationId xmlns:p14="http://schemas.microsoft.com/office/powerpoint/2010/main" val="12554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7E17B-ED24-49B5-9792-E88E2DA2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29B76-D241-4493-8A94-820964DA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학생과 교수 각각 회원가입</a:t>
            </a:r>
            <a:r>
              <a:rPr lang="en-US" altLang="ko-KR" dirty="0"/>
              <a:t>, </a:t>
            </a:r>
            <a:r>
              <a:rPr lang="ko-KR" altLang="en-US" dirty="0"/>
              <a:t>로그인 하여 출석하고 교수는 담당 강의에서 출석 리스트 확인할 수 있는 프로그램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D3587-BBEA-440A-8985-09607164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19" y="3211566"/>
            <a:ext cx="3925981" cy="32813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74FEF-DF8A-4448-ADFB-21AE0D83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844" y="3317869"/>
            <a:ext cx="2536032" cy="2859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A07910-1F56-4FE7-848F-49A6BE1C1721}"/>
              </a:ext>
            </a:extLst>
          </p:cNvPr>
          <p:cNvSpPr txBox="1"/>
          <p:nvPr/>
        </p:nvSpPr>
        <p:spPr>
          <a:xfrm>
            <a:off x="4754656" y="5672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C4E44-C2FE-4632-B828-EA854A508EC6}"/>
              </a:ext>
            </a:extLst>
          </p:cNvPr>
          <p:cNvSpPr txBox="1"/>
          <p:nvPr/>
        </p:nvSpPr>
        <p:spPr>
          <a:xfrm>
            <a:off x="10335153" y="5675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1174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E983-F600-414E-876D-99B715B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B4A23B-10EC-47A3-BA24-38625ED2A922}"/>
              </a:ext>
            </a:extLst>
          </p:cNvPr>
          <p:cNvSpPr/>
          <p:nvPr/>
        </p:nvSpPr>
        <p:spPr>
          <a:xfrm>
            <a:off x="959223" y="2841810"/>
            <a:ext cx="2716306" cy="14738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Frontend</a:t>
            </a:r>
            <a:br>
              <a:rPr lang="en-US" altLang="ko-KR" dirty="0"/>
            </a:br>
            <a:r>
              <a:rPr lang="en-US" altLang="ko-KR" dirty="0"/>
              <a:t>- next.js</a:t>
            </a:r>
          </a:p>
          <a:p>
            <a:pPr algn="ctr"/>
            <a:r>
              <a:rPr lang="en-US" altLang="ko-KR" dirty="0"/>
              <a:t>- material-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7286E8-17AA-4B11-B9EC-43BAE5BC9328}"/>
              </a:ext>
            </a:extLst>
          </p:cNvPr>
          <p:cNvSpPr/>
          <p:nvPr/>
        </p:nvSpPr>
        <p:spPr>
          <a:xfrm>
            <a:off x="4728882" y="2841809"/>
            <a:ext cx="2716306" cy="14738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Backend</a:t>
            </a:r>
            <a:endParaRPr lang="en-US" altLang="ko-KR" dirty="0"/>
          </a:p>
          <a:p>
            <a:pPr algn="ctr"/>
            <a:r>
              <a:rPr lang="en-US" altLang="ko-KR" dirty="0"/>
              <a:t>- node.js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CBFD4D-486D-47B8-948A-B88AF91D080F}"/>
              </a:ext>
            </a:extLst>
          </p:cNvPr>
          <p:cNvSpPr/>
          <p:nvPr/>
        </p:nvSpPr>
        <p:spPr>
          <a:xfrm>
            <a:off x="8498541" y="2841809"/>
            <a:ext cx="2716306" cy="14738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  <a:p>
            <a:pPr algn="ctr"/>
            <a:r>
              <a:rPr lang="en-US" altLang="ko-KR" dirty="0"/>
              <a:t>- </a:t>
            </a:r>
            <a:r>
              <a:rPr lang="en-US" altLang="ko-KR" dirty="0" err="1"/>
              <a:t>mongodb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60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FDB146-2FA6-453D-8AEC-433514F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76" y="190270"/>
            <a:ext cx="10515600" cy="1325563"/>
          </a:xfrm>
        </p:spPr>
        <p:txBody>
          <a:bodyPr/>
          <a:lstStyle/>
          <a:p>
            <a:r>
              <a:rPr lang="en-US" altLang="ko-KR" dirty="0"/>
              <a:t>DB(</a:t>
            </a:r>
            <a:r>
              <a:rPr lang="en-US" altLang="ko-KR" dirty="0" err="1"/>
              <a:t>mongodb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4539-4ADD-4090-810B-F2E4B55E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016"/>
            <a:ext cx="2276475" cy="1838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12C2C9-8902-490C-88B5-BF796C84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1605527"/>
            <a:ext cx="2601250" cy="12169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C3402D-116F-4FD4-A76D-865BACC16382}"/>
              </a:ext>
            </a:extLst>
          </p:cNvPr>
          <p:cNvSpPr txBox="1"/>
          <p:nvPr/>
        </p:nvSpPr>
        <p:spPr>
          <a:xfrm>
            <a:off x="4324350" y="110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B0D1C-B7D8-457F-B7EE-E0FD991DA38C}"/>
              </a:ext>
            </a:extLst>
          </p:cNvPr>
          <p:cNvSpPr txBox="1"/>
          <p:nvPr/>
        </p:nvSpPr>
        <p:spPr>
          <a:xfrm>
            <a:off x="8133665" y="110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386C3C2-65E2-4C28-860F-E7E72EC9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664" y="1605526"/>
            <a:ext cx="3102147" cy="1080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537085-8894-4BE8-AEBB-08670DE2CAF9}"/>
              </a:ext>
            </a:extLst>
          </p:cNvPr>
          <p:cNvSpPr txBox="1"/>
          <p:nvPr/>
        </p:nvSpPr>
        <p:spPr>
          <a:xfrm>
            <a:off x="4332506" y="3469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DDD19-AB6E-4AC2-A975-1EA3230854F4}"/>
              </a:ext>
            </a:extLst>
          </p:cNvPr>
          <p:cNvSpPr txBox="1"/>
          <p:nvPr/>
        </p:nvSpPr>
        <p:spPr>
          <a:xfrm>
            <a:off x="8218706" y="3438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01CB1F0-620F-4921-B763-74538CE1A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506" y="3863655"/>
            <a:ext cx="2677340" cy="10675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AD860E-B612-40CB-99D8-11F04596F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886" y="3871914"/>
            <a:ext cx="2922055" cy="11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614E7-540B-49DB-AA34-98E460FE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979" y="2534583"/>
            <a:ext cx="1447800" cy="1325563"/>
          </a:xfrm>
        </p:spPr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50062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출결 시스템</vt:lpstr>
      <vt:lpstr>개요</vt:lpstr>
      <vt:lpstr>시스템 구조</vt:lpstr>
      <vt:lpstr>DB(mongodb)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시스템</dc:title>
  <dc:creator>hwang sugyeong</dc:creator>
  <cp:lastModifiedBy>hwang sugyeong</cp:lastModifiedBy>
  <cp:revision>5</cp:revision>
  <dcterms:created xsi:type="dcterms:W3CDTF">2021-06-01T11:58:22Z</dcterms:created>
  <dcterms:modified xsi:type="dcterms:W3CDTF">2021-06-01T12:16:08Z</dcterms:modified>
</cp:coreProperties>
</file>