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3"/>
  </p:notesMasterIdLst>
  <p:sldIdLst>
    <p:sldId id="353" r:id="rId2"/>
    <p:sldId id="256" r:id="rId3"/>
    <p:sldId id="316" r:id="rId4"/>
    <p:sldId id="345" r:id="rId5"/>
    <p:sldId id="346" r:id="rId6"/>
    <p:sldId id="347" r:id="rId7"/>
    <p:sldId id="348" r:id="rId8"/>
    <p:sldId id="349" r:id="rId9"/>
    <p:sldId id="350" r:id="rId10"/>
    <p:sldId id="354" r:id="rId11"/>
    <p:sldId id="344" r:id="rId12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14"/>
      <p:bold r:id="rId15"/>
    </p:embeddedFont>
    <p:embeddedFont>
      <p:font typeface="AR HERMANN" panose="02000000000000000000" pitchFamily="2" charset="0"/>
      <p:regular r:id="rId16"/>
    </p:embeddedFont>
    <p:embeddedFont>
      <p:font typeface="Cambria" panose="02040503050406030204" pitchFamily="18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210" autoAdjust="0"/>
    <p:restoredTop sz="71451" autoAdjust="0"/>
  </p:normalViewPr>
  <p:slideViewPr>
    <p:cSldViewPr snapToGrid="0">
      <p:cViewPr varScale="1">
        <p:scale>
          <a:sx n="53" d="100"/>
          <a:sy n="53" d="100"/>
        </p:scale>
        <p:origin x="18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2021. 12. 26.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4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5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74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2021. 12. 26.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2021. 12. 26.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2021. 12. 26.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2021. 12. 26.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2021. 12. 26.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2021. 12. 26.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2021. 12. 26.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2021. 12. 26.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2021. 12. 26.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2021. 12. 26.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2021. 12. 26.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2021. 12. 26.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hotcu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sound.org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sv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hotcut.org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rmAutofit/>
          </a:bodyPr>
          <a:lstStyle/>
          <a:p>
            <a:endParaRPr lang="ko-KR" altLang="en-US" sz="36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1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Lecture –</a:t>
            </a:r>
            <a:r>
              <a:rPr lang="ko-KR" altLang="en-US" sz="3600" b="1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  <a:r>
              <a:rPr lang="en-US" altLang="ko-KR" sz="3600" b="1" dirty="0" err="1">
                <a:solidFill>
                  <a:srgbClr val="00B0F0"/>
                </a:solidFill>
                <a:latin typeface="+mn-lt"/>
                <a:ea typeface="+mn-ea"/>
              </a:rPr>
              <a:t>ShotCut</a:t>
            </a:r>
            <a:r>
              <a:rPr lang="ko-KR" altLang="en-US" sz="3600" b="1" dirty="0">
                <a:solidFill>
                  <a:srgbClr val="00B0F0"/>
                </a:solidFill>
                <a:latin typeface="+mn-lt"/>
                <a:ea typeface="+mn-ea"/>
              </a:rPr>
              <a:t>을 통한 영상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/>
          </a:bodyPr>
          <a:lstStyle/>
          <a:p>
            <a:r>
              <a:rPr lang="en-US" sz="2000" dirty="0"/>
              <a:t>Reference</a:t>
            </a:r>
            <a:br>
              <a:rPr lang="en-US" sz="2000" dirty="0"/>
            </a:br>
            <a:r>
              <a:rPr lang="en-US" sz="2000" dirty="0" err="1"/>
              <a:t>shotcut</a:t>
            </a:r>
            <a:r>
              <a:rPr lang="en-US" sz="2000" dirty="0"/>
              <a:t> </a:t>
            </a:r>
            <a:r>
              <a:rPr lang="ko-KR" altLang="en-US" sz="2000" dirty="0"/>
              <a:t>공식 사이트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" altLang="ko-KR" sz="2000" dirty="0">
                <a:hlinkClick r:id="rId3"/>
              </a:rPr>
              <a:t>https://shotcut.org/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1700" dirty="0"/>
              <a:t>영상 편집에 사용할 유용한 폴리 사운드</a:t>
            </a:r>
            <a:br>
              <a:rPr lang="en-US" altLang="ko-KR" sz="1700" dirty="0"/>
            </a:br>
            <a:r>
              <a:rPr lang="en-US" altLang="ko-KR" sz="1700" dirty="0">
                <a:hlinkClick r:id="rId4"/>
              </a:rPr>
              <a:t>https://freesound.org/</a:t>
            </a:r>
            <a:r>
              <a:rPr lang="ko-KR" altLang="en-US" sz="1700" dirty="0"/>
              <a:t> </a:t>
            </a:r>
            <a:endParaRPr lang="en-US" altLang="ko-KR" sz="1700" dirty="0"/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00233C-C772-4D2D-9058-7AE680D04AC9}"/>
              </a:ext>
            </a:extLst>
          </p:cNvPr>
          <p:cNvSpPr/>
          <p:nvPr/>
        </p:nvSpPr>
        <p:spPr>
          <a:xfrm>
            <a:off x="634839" y="4763027"/>
            <a:ext cx="4359527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200" dirty="0">
                <a:solidFill>
                  <a:srgbClr val="FFC000"/>
                </a:solidFill>
              </a:rPr>
              <a:t>April 2021 / (CC-BY-NC 4.0) Hwanyong Lee and Ajou University</a:t>
            </a:r>
            <a:endParaRPr lang="en-US" altLang="ko-K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72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Hwanyong Lee and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http://goo.gl/remxrw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video was supported by the Khronos Group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Lecture –</a:t>
            </a:r>
            <a:r>
              <a:rPr lang="ko-KR" altLang="en-US" sz="3600" b="1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  <a:r>
              <a:rPr lang="en-US" altLang="ko-KR" sz="3600" b="1" dirty="0" err="1">
                <a:solidFill>
                  <a:srgbClr val="00B0F0"/>
                </a:solidFill>
                <a:latin typeface="+mn-lt"/>
                <a:ea typeface="+mn-ea"/>
              </a:rPr>
              <a:t>ShotCut</a:t>
            </a:r>
            <a:r>
              <a:rPr lang="ko-KR" altLang="en-US" sz="3600" b="1" dirty="0">
                <a:solidFill>
                  <a:srgbClr val="00B0F0"/>
                </a:solidFill>
                <a:latin typeface="+mn-lt"/>
                <a:ea typeface="+mn-ea"/>
              </a:rPr>
              <a:t>을 통한 영상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Tutor</a:t>
            </a:r>
          </a:p>
          <a:p>
            <a:pPr lvl="1"/>
            <a:r>
              <a:rPr lang="en-US" altLang="ko-KR" sz="1600" dirty="0"/>
              <a:t>Tae Seok Kim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2000" dirty="0"/>
              <a:t>Objectives</a:t>
            </a:r>
          </a:p>
          <a:p>
            <a:pPr lvl="1"/>
            <a:r>
              <a:rPr lang="en-US" altLang="ko-KR" sz="1600" dirty="0" err="1"/>
              <a:t>Shotcut</a:t>
            </a:r>
            <a:r>
              <a:rPr lang="ko-KR" altLang="en-US" sz="1600" dirty="0"/>
              <a:t>을 통한 영상 편집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2000" dirty="0"/>
              <a:t>Preparation</a:t>
            </a:r>
            <a:endParaRPr lang="en-US" altLang="ko-KR" sz="1700" dirty="0"/>
          </a:p>
          <a:p>
            <a:pPr lvl="1"/>
            <a:r>
              <a:rPr lang="en-US" altLang="ko-KR" sz="1700" dirty="0"/>
              <a:t>Download in </a:t>
            </a:r>
            <a:br>
              <a:rPr lang="en-US" altLang="ko-KR" sz="1700" dirty="0"/>
            </a:br>
            <a:r>
              <a:rPr lang="en-US" sz="1600" dirty="0">
                <a:hlinkClick r:id="rId3"/>
              </a:rPr>
              <a:t>https://shotcut.org/download/</a:t>
            </a:r>
            <a:endParaRPr lang="en-US" sz="1600" dirty="0"/>
          </a:p>
          <a:p>
            <a:pPr lvl="1"/>
            <a:endParaRPr lang="en-US" altLang="ko-KR" sz="1700" dirty="0"/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00233C-C772-4D2D-9058-7AE680D04AC9}"/>
              </a:ext>
            </a:extLst>
          </p:cNvPr>
          <p:cNvSpPr/>
          <p:nvPr/>
        </p:nvSpPr>
        <p:spPr>
          <a:xfrm>
            <a:off x="634839" y="4763027"/>
            <a:ext cx="4359527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200" dirty="0">
                <a:solidFill>
                  <a:srgbClr val="FFC000"/>
                </a:solidFill>
              </a:rPr>
              <a:t>April 2021 / (CC-BY-NC 4.0) Hwanyong Lee and Ajou University</a:t>
            </a:r>
            <a:endParaRPr lang="en-US" altLang="ko-K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1F0E5-6B34-EA4A-AA6A-0A98DD69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1. </a:t>
            </a:r>
            <a:r>
              <a:rPr kumimoji="1" lang="ko-KR" altLang="en-US" dirty="0" err="1"/>
              <a:t>샷컷</a:t>
            </a:r>
            <a:r>
              <a:rPr kumimoji="1" lang="ko-KR" altLang="en-US" dirty="0"/>
              <a:t> 설치 및 파일 불러오기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ED841-E4B2-A946-9BE3-77F24034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운영체제</a:t>
            </a:r>
            <a:r>
              <a:rPr kumimoji="1" lang="ko-KR" altLang="en-US" dirty="0"/>
              <a:t> 따른 </a:t>
            </a:r>
            <a:r>
              <a:rPr kumimoji="1" lang="ko-KR" altLang="en-US" dirty="0" err="1"/>
              <a:t>샷컷</a:t>
            </a:r>
            <a:r>
              <a:rPr kumimoji="1" lang="ko-KR" altLang="en-US" dirty="0"/>
              <a:t> 설치법</a:t>
            </a:r>
            <a:endParaRPr kumimoji="1" lang="en-US" altLang="ko-KR" dirty="0"/>
          </a:p>
          <a:p>
            <a:r>
              <a:rPr kumimoji="1" lang="en-US" altLang="ko-Kore-KR" dirty="0"/>
              <a:t>Git </a:t>
            </a:r>
            <a:r>
              <a:rPr kumimoji="1" lang="en-US" altLang="ko-KR" dirty="0"/>
              <a:t>repository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Readme.md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</a:t>
            </a:r>
            <a:r>
              <a:rPr kumimoji="1" lang="en-US" altLang="ko-KR" dirty="0"/>
              <a:t>Copying </a:t>
            </a:r>
            <a:r>
              <a:rPr kumimoji="1" lang="ko-KR" altLang="en-US" dirty="0"/>
              <a:t>파일 </a:t>
            </a:r>
            <a:r>
              <a:rPr kumimoji="1" lang="ko-KR" altLang="en-US" dirty="0" err="1"/>
              <a:t>흝어보기</a:t>
            </a:r>
            <a:endParaRPr kumimoji="1" lang="en-US" altLang="ko-KR" dirty="0"/>
          </a:p>
          <a:p>
            <a:r>
              <a:rPr kumimoji="1" lang="ko-Kore-KR" altLang="en-US" dirty="0"/>
              <a:t>새로운</a:t>
            </a:r>
            <a:r>
              <a:rPr kumimoji="1" lang="ko-KR" altLang="en-US" dirty="0"/>
              <a:t> 프로젝트 생성 및 동영상 추가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094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1A707-96E8-B54E-BEE8-0138AC6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동영상 길이 조절 및 영상 자르기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B0838-37A5-E74D-979A-F3B0A9D07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읽어온</a:t>
            </a:r>
            <a:r>
              <a:rPr kumimoji="1" lang="ko-KR" altLang="en-US" dirty="0"/>
              <a:t> 동영상의 길이를 조절하기</a:t>
            </a:r>
            <a:endParaRPr kumimoji="1" lang="en-US" altLang="ko-KR" dirty="0"/>
          </a:p>
          <a:p>
            <a:r>
              <a:rPr kumimoji="1" lang="ko-KR" altLang="en-US" dirty="0"/>
              <a:t>원하는 위치에서 정확하게 영상을 자르기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9145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0D8F5-4832-264E-8A2D-866DCFA1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227251" cy="692693"/>
          </a:xfrm>
        </p:spPr>
        <p:txBody>
          <a:bodyPr>
            <a:normAutofit fontScale="90000"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오디오 불러오기 및 오디오 자르기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볼륨 조절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BB408-C7F1-9540-8440-93F85DE30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영상에서 오디오 분리하기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ko-Kore-KR" altLang="en-US" dirty="0"/>
              <a:t>영상에</a:t>
            </a:r>
            <a:r>
              <a:rPr kumimoji="1" lang="ko-KR" altLang="en-US" dirty="0"/>
              <a:t> 맞는 오디오 파일을 찾았다면 오디오 불러오기</a:t>
            </a:r>
            <a:endParaRPr kumimoji="1" lang="en-US" altLang="ko-KR" dirty="0"/>
          </a:p>
          <a:p>
            <a:r>
              <a:rPr kumimoji="1" lang="ko-KR" altLang="en-US" dirty="0"/>
              <a:t>영상의 길이 혹은 원하는 길이만큼 오디오를 자르기</a:t>
            </a:r>
            <a:endParaRPr kumimoji="1" lang="en-US" altLang="ko-KR" dirty="0"/>
          </a:p>
          <a:p>
            <a:r>
              <a:rPr kumimoji="1" lang="ko-KR" altLang="en-US" dirty="0"/>
              <a:t>오디오의 볼륨 조절하기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562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2A74-A0FE-674B-9AE9-F7E82431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자막넣기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DCDFB-B307-9A43-82A1-04C6AF0B3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영상에</a:t>
            </a:r>
            <a:r>
              <a:rPr kumimoji="1" lang="ko-KR" altLang="en-US" dirty="0"/>
              <a:t> 텍스트를 삽입하고 크기 조정하기</a:t>
            </a:r>
            <a:endParaRPr kumimoji="1" lang="en-US" altLang="ko-KR" dirty="0"/>
          </a:p>
          <a:p>
            <a:r>
              <a:rPr kumimoji="1" lang="ko-KR" altLang="en-US" dirty="0"/>
              <a:t>원하는 위치까지 자막을 표시하기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자막 </a:t>
            </a:r>
            <a:r>
              <a:rPr kumimoji="1" lang="ko-KR" altLang="en-US" dirty="0" err="1"/>
              <a:t>효과넣기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6429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0BE7B-FE64-5B43-8B05-C4CE341F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5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Fade in, Fade out </a:t>
            </a:r>
            <a:r>
              <a:rPr kumimoji="1" lang="ko-KR" altLang="en-US" dirty="0"/>
              <a:t>및 동영상 </a:t>
            </a:r>
            <a:r>
              <a:rPr kumimoji="1" lang="ko-KR" altLang="en-US" dirty="0" err="1"/>
              <a:t>효과넣기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5DC1A-FE11-3C4D-9D69-0861A281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영상 전환이 되며 </a:t>
            </a:r>
            <a:r>
              <a:rPr kumimoji="1" lang="en-US" altLang="ko-KR" dirty="0"/>
              <a:t>Fade in, Fade out </a:t>
            </a:r>
            <a:r>
              <a:rPr kumimoji="1" lang="ko-KR" altLang="en-US" dirty="0"/>
              <a:t>효과 넣기</a:t>
            </a:r>
            <a:endParaRPr kumimoji="1" lang="en-US" altLang="ko-KR" dirty="0"/>
          </a:p>
          <a:p>
            <a:r>
              <a:rPr kumimoji="1" lang="ko-Kore-KR" altLang="en-US" dirty="0"/>
              <a:t>영상이</a:t>
            </a:r>
            <a:r>
              <a:rPr kumimoji="1" lang="ko-KR" altLang="en-US" dirty="0"/>
              <a:t> 겹쳐지며 효과 넣기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2146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EBE82-4197-F049-BF7D-D0A2F5F4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6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영상 내보내기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74982-3720-234A-8C6C-B909549E2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오디오</a:t>
            </a:r>
            <a:r>
              <a:rPr kumimoji="1" lang="ko-KR" altLang="en-US" dirty="0"/>
              <a:t> 채널에 대한 이해</a:t>
            </a:r>
            <a:endParaRPr kumimoji="1" lang="en-US" altLang="ko-KR" dirty="0"/>
          </a:p>
          <a:p>
            <a:r>
              <a:rPr kumimoji="1" lang="ko-KR" altLang="en-US" dirty="0"/>
              <a:t>영상 </a:t>
            </a:r>
            <a:r>
              <a:rPr kumimoji="1" lang="ko-KR" altLang="en-US" dirty="0" err="1"/>
              <a:t>확장자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코덱에</a:t>
            </a:r>
            <a:r>
              <a:rPr kumimoji="1" lang="ko-KR" altLang="en-US" dirty="0"/>
              <a:t> 대한 이해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206761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맑은 고딕"/>
        <a:cs typeface=""/>
      </a:majorFont>
      <a:minorFont>
        <a:latin typeface="Cambri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12290</TotalTime>
  <Words>352</Words>
  <Application>Microsoft Macintosh PowerPoint</Application>
  <PresentationFormat>화면 슬라이드 쇼(16:9)</PresentationFormat>
  <Paragraphs>55</Paragraphs>
  <Slides>11</Slides>
  <Notes>6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Cambria</vt:lpstr>
      <vt:lpstr>Arial</vt:lpstr>
      <vt:lpstr>AR HERMANN</vt:lpstr>
      <vt:lpstr>Malgun Gothic</vt:lpstr>
      <vt:lpstr>Office Theme</vt:lpstr>
      <vt:lpstr>PowerPoint 프레젠테이션</vt:lpstr>
      <vt:lpstr>PowerPoint 프레젠테이션</vt:lpstr>
      <vt:lpstr>Lecture – ShotCut을 통한 영상 편집</vt:lpstr>
      <vt:lpstr>1. 샷컷 설치 및 파일 불러오기</vt:lpstr>
      <vt:lpstr>2. 동영상 길이 조절 및 영상 자르기</vt:lpstr>
      <vt:lpstr>3. 오디오 불러오기 및 오디오 자르기,볼륨 조절</vt:lpstr>
      <vt:lpstr>4. 자막넣기</vt:lpstr>
      <vt:lpstr>5. Fade in, Fade out 및 동영상 효과넣기</vt:lpstr>
      <vt:lpstr>6. 영상 내보내기</vt:lpstr>
      <vt:lpstr>Lecture – ShotCut을 통한 영상 편집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김태석</cp:lastModifiedBy>
  <cp:revision>104</cp:revision>
  <dcterms:created xsi:type="dcterms:W3CDTF">2017-03-17T07:48:16Z</dcterms:created>
  <dcterms:modified xsi:type="dcterms:W3CDTF">2021-12-25T19:36:43Z</dcterms:modified>
</cp:coreProperties>
</file>