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C0719-FE88-42D0-A7A6-FEBDD913B01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97006-4492-4495-B556-AB219F77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4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7006-4492-4495-B556-AB219F7736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22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6B0C1-3874-0C2B-C28D-41D440E1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C47288-7F1B-0D1D-5F3A-3C03BF93A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768C7E-9C23-0B86-3E9D-801CB2D66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3DD04-6DE5-3EE7-BC7F-EC9BD2D0A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7006-4492-4495-B556-AB219F77361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43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31977-2E46-795D-CB3A-154F422CA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D5A641-7C96-2396-802E-4CFC942420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0A8086-E909-5BB5-76FE-6B55B3365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238A2F-8933-B848-86B9-A08790114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7006-4492-4495-B556-AB219F7736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96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1CBDB-4302-F919-BD61-42C11BA6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22A557-6490-41A2-C9B2-25FB8B297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96DB93-C079-3390-40A1-B1385568F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3BF05-6174-368C-3170-3705D605B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7006-4492-4495-B556-AB219F77361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66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80FF2-1EC5-C832-EFFC-093F91B53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B14DDF-CB0D-4E33-AD2A-DC403ED3A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D7DC8C-0F6C-BA0C-4CAA-D14C7C767F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F236F1-814A-9A82-832E-D6520AE7C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7006-4492-4495-B556-AB219F7736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927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A299E-3C86-C92F-947A-E52FA4FEC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9FC55F-6A21-254E-4E0C-236EC8D58D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F20B50-E708-A482-B786-4BF41B80D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8AB6-4880-D1A7-C3DE-35F0E1A72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97006-4492-4495-B556-AB219F7736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692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E8104-923A-EA26-942C-BF0B0992B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CF12D1-CA80-B0DE-BD39-4477EF061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37817-50DA-6BD0-AF85-2F6458AC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DDC19-983F-1934-1F2F-46F448F0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CFA361-1663-59A8-3A78-53116FC6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214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A5824-0092-A0D5-71AD-846D0003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EDE151-1808-118B-8787-E782726B6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F2789-8BFD-8730-8593-A461EF525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175E3-7683-4AC3-0AE7-E8E00772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D0A01-5F38-1F64-28C4-C166D970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92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6DB7AF2-A761-965C-5C58-ABEDD4C4B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23A30C-7234-B93D-1055-DCCB73040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7627-92D1-DC59-6BEF-8685DDAE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9C61F-8F27-3C86-E643-79FBF063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F549F-E926-1E96-11B3-6D24AD3E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75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C33B6-1CC7-55B8-3DE7-AEE33B0CA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4AB2A-1A33-E31B-AF4E-EB154E07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D97D4-75DB-A81F-B279-05093BE8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65B7D2-4418-6D53-93C3-9AA997BE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D4198D-034D-8878-4A9F-1BDC6CBF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C7B45-5C71-AFD8-2AE0-110C7179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40105-2088-2DFF-5964-99E43D889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9978A-1986-45CE-E260-D11E587A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DF2BE-7BDE-F881-5E5B-34A938A1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0BDDAF-A00E-CEAA-0754-F845416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8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AE5ED-6198-819F-5A26-185222A1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76BEC-77E9-EB56-298E-A39ED4252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DD6C4-1C2A-9EA2-1076-A17C18E5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82B84-1E55-2ED3-AD69-7B00D552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E663EF-DDD7-4F1B-D26E-D02D4C34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07EBA-ED4B-29D3-7F71-5C1F3AE2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3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8906F-E3B8-28AC-F4ED-4660692D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FA05D1-AFB5-892C-7AB6-306788DD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BA043-C7ED-AC3C-3CEB-6FBFFF550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E8D4C-ED83-CC3F-5528-837BF731D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020009-A471-5F96-EE95-E21A1319B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86B4BA-8189-9AF8-177E-CB7D2251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2134B3-4848-55A7-F68C-60E54A29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7622E9-92B6-91D3-7814-0F85C506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76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362B0-A516-5503-2AF5-EC4D0B8A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0740B7-BA8B-11A9-3844-191E7605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16D307-6867-A12E-615C-4D8E318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D5FAB-6CE9-A914-169E-221525CA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3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DAEC53-AA01-06A8-56C8-9BFE5B49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88F116-40EC-C5E2-44EB-160113B7C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B7409E-693A-AA51-2B7A-CEBE79C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24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3CCDC2-24CF-D89E-5E43-C41958ED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61A5C-55E5-B513-3035-C7E0CAD96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5760F4-EFD1-8CA4-D9B3-B7EB8BB3E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6967F-B334-F7CD-D1C0-B77A09B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E6600-0C0C-B34F-4FB6-808C4260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1E4463-69E4-838C-5C14-7E72A2F2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984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0728B-019A-D3DC-B8A5-AC03FC213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596A1E-F3D7-2F28-75D4-30D68478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4D4303-3AAE-4272-AB80-95C7EBDE5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675627-E642-9575-6E00-94A349E3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311A13-F77B-AD11-B947-FA6093580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7FEFE-260A-28E9-294A-B4AD0A6A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30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3EFAD4-10B9-8853-6CC7-9423C6EF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EF777B-4974-DDE7-D893-F089B6752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BE4A9-C4A9-3E46-A7C3-056FC31D5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0D68C-C582-49BB-92E7-D1F2D17C5168}" type="datetimeFigureOut">
              <a:rPr lang="ko-KR" altLang="en-US" smtClean="0"/>
              <a:t>2024-11-11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E1D1B-381B-0F5E-EBAE-A17437E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808A0D-EB03-D107-42A3-08ECB125C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46445-B7FC-430A-A4E8-5E9EC0B65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83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285C51-1C30-3CA8-A323-9063D7B9F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7705583" cy="3178689"/>
          </a:xfrm>
        </p:spPr>
        <p:txBody>
          <a:bodyPr>
            <a:normAutofit/>
          </a:bodyPr>
          <a:lstStyle/>
          <a:p>
            <a:pPr algn="l"/>
            <a:r>
              <a:rPr lang="en-US" altLang="ko-KR" sz="4800" dirty="0">
                <a:solidFill>
                  <a:srgbClr val="FFFFFF"/>
                </a:solidFill>
              </a:rPr>
              <a:t>9</a:t>
            </a:r>
            <a:r>
              <a:rPr lang="ko-KR" altLang="en-US" sz="4800" dirty="0">
                <a:solidFill>
                  <a:srgbClr val="FFFFFF"/>
                </a:solidFill>
              </a:rPr>
              <a:t>조 논리회로 설계 및 실험</a:t>
            </a:r>
            <a:br>
              <a:rPr lang="en-US" altLang="ko-KR" sz="4800" dirty="0">
                <a:solidFill>
                  <a:srgbClr val="FFFFFF"/>
                </a:solidFill>
              </a:rPr>
            </a:br>
            <a:r>
              <a:rPr lang="ko-KR" altLang="en-US" sz="4800" dirty="0" err="1">
                <a:solidFill>
                  <a:srgbClr val="FFFFFF"/>
                </a:solidFill>
              </a:rPr>
              <a:t>텀</a:t>
            </a:r>
            <a:r>
              <a:rPr lang="ko-KR" altLang="en-US" sz="4800" dirty="0">
                <a:solidFill>
                  <a:srgbClr val="FFFFFF"/>
                </a:solidFill>
              </a:rPr>
              <a:t> 프로젝트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D312F3-CF22-BEE2-B339-639A7D73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US" altLang="ko-KR" sz="1700">
              <a:solidFill>
                <a:srgbClr val="FFFFFF"/>
              </a:solidFill>
            </a:endParaRPr>
          </a:p>
          <a:p>
            <a:pPr algn="l"/>
            <a:r>
              <a:rPr lang="en-US" altLang="ko-KR" sz="1700">
                <a:solidFill>
                  <a:srgbClr val="FFFFFF"/>
                </a:solidFill>
              </a:rPr>
              <a:t>202255663 </a:t>
            </a:r>
            <a:r>
              <a:rPr lang="ko-KR" altLang="en-US" sz="1700">
                <a:solidFill>
                  <a:srgbClr val="FFFFFF"/>
                </a:solidFill>
              </a:rPr>
              <a:t>설종환</a:t>
            </a:r>
            <a:endParaRPr lang="en-US" altLang="ko-KR" sz="1700">
              <a:solidFill>
                <a:srgbClr val="FFFFFF"/>
              </a:solidFill>
            </a:endParaRPr>
          </a:p>
          <a:p>
            <a:pPr algn="l"/>
            <a:r>
              <a:rPr lang="en-US" altLang="ko-KR" sz="1700">
                <a:solidFill>
                  <a:srgbClr val="FFFFFF"/>
                </a:solidFill>
              </a:rPr>
              <a:t>202255668 </a:t>
            </a:r>
            <a:r>
              <a:rPr lang="ko-KR" altLang="en-US" sz="1700">
                <a:solidFill>
                  <a:srgbClr val="FFFFFF"/>
                </a:solidFill>
              </a:rPr>
              <a:t>이승원</a:t>
            </a:r>
          </a:p>
        </p:txBody>
      </p:sp>
    </p:spTree>
    <p:extLst>
      <p:ext uri="{BB962C8B-B14F-4D97-AF65-F5344CB8AC3E}">
        <p14:creationId xmlns:p14="http://schemas.microsoft.com/office/powerpoint/2010/main" val="3287899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57D83-A92A-2F05-12F3-C641163F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기어, 메탈웨어, 원, 교통이(가) 표시된 사진&#10;&#10;자동 생성된 설명">
            <a:extLst>
              <a:ext uri="{FF2B5EF4-FFF2-40B4-BE49-F238E27FC236}">
                <a16:creationId xmlns:a16="http://schemas.microsoft.com/office/drawing/2014/main" id="{D45F0E8E-DB85-D974-9952-7D65D99B6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7863" r="30309" b="12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E69CCA-9C38-7BF7-B319-DD63A13BD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29" y="1579234"/>
            <a:ext cx="7113445" cy="601660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4000" b="1" dirty="0"/>
              <a:t>FPGA</a:t>
            </a:r>
            <a:r>
              <a:rPr lang="ko-KR" altLang="en-US" sz="4000" b="1" dirty="0"/>
              <a:t> 보드를 이용한 </a:t>
            </a:r>
            <a:br>
              <a:rPr lang="en-US" altLang="ko-KR" sz="4000" b="1" dirty="0"/>
            </a:br>
            <a:r>
              <a:rPr lang="en-US" altLang="ko-KR" sz="4000" b="1" dirty="0"/>
              <a:t>Simon says </a:t>
            </a:r>
            <a:r>
              <a:rPr lang="ko-KR" altLang="en-US" sz="4000" b="1" dirty="0"/>
              <a:t>게임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4CA9E8-1D3C-4980-7191-F2498487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9" y="3226670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b="1" dirty="0"/>
              <a:t>Simon says </a:t>
            </a:r>
            <a:r>
              <a:rPr lang="ko-KR" altLang="en-US" sz="2000" b="1" dirty="0"/>
              <a:t>게임이란</a:t>
            </a:r>
            <a:r>
              <a:rPr lang="en-US" altLang="ko-KR" sz="2000" b="1" dirty="0"/>
              <a:t>?</a:t>
            </a:r>
          </a:p>
          <a:p>
            <a:pPr algn="l"/>
            <a:r>
              <a:rPr lang="en-US" altLang="ko-KR" sz="2000" dirty="0"/>
              <a:t>- </a:t>
            </a:r>
            <a:r>
              <a:rPr lang="ko-KR" altLang="en-US" sz="2000" dirty="0"/>
              <a:t>플레이어가 패턴을 기억하고 </a:t>
            </a:r>
            <a:endParaRPr lang="en-US" altLang="ko-KR" sz="2000" dirty="0"/>
          </a:p>
          <a:p>
            <a:pPr algn="l"/>
            <a:r>
              <a:rPr lang="ko-KR" altLang="en-US" sz="2000" dirty="0"/>
              <a:t>그 패턴을 따라하는 기억력 게임</a:t>
            </a:r>
            <a:endParaRPr lang="en-US" altLang="ko-KR" sz="2000" dirty="0"/>
          </a:p>
          <a:p>
            <a:pPr algn="l"/>
            <a:endParaRPr lang="ko-KR" alt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555E154-E38F-FD9C-701C-9E72396588B2}"/>
              </a:ext>
            </a:extLst>
          </p:cNvPr>
          <p:cNvSpPr txBox="1">
            <a:spLocks/>
          </p:cNvSpPr>
          <p:nvPr/>
        </p:nvSpPr>
        <p:spPr>
          <a:xfrm>
            <a:off x="481029" y="4793370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/>
              <a:t>35721 </a:t>
            </a:r>
            <a:r>
              <a:rPr lang="ko-KR" altLang="en-US" sz="2000" dirty="0"/>
              <a:t>이런 숫자패턴을 외우거나</a:t>
            </a:r>
            <a:r>
              <a:rPr lang="en-US" altLang="ko-KR" sz="2000" dirty="0"/>
              <a:t>,</a:t>
            </a:r>
          </a:p>
          <a:p>
            <a:pPr algn="l"/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↑ ↓ ← → ↓ 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이런 패턴을 외우고 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맞추는 것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976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F67C7-0F34-5334-62D1-6CF76DB9E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기어, 메탈웨어, 원, 교통이(가) 표시된 사진&#10;&#10;자동 생성된 설명">
            <a:extLst>
              <a:ext uri="{FF2B5EF4-FFF2-40B4-BE49-F238E27FC236}">
                <a16:creationId xmlns:a16="http://schemas.microsoft.com/office/drawing/2014/main" id="{CC489A06-E34E-D1DA-04C1-F70E395ED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4" t="7863" r="30309" b="122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20BD73-73D2-532F-E0C2-F57DB159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97" y="1066419"/>
            <a:ext cx="6213671" cy="75095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 latinLnBrk="0"/>
            <a:r>
              <a:rPr lang="ko-KR" altLang="en-US" sz="4000" b="1" dirty="0"/>
              <a:t>게임 방법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929B1C-BA6A-F2E3-0C47-0B166B8FB865}"/>
              </a:ext>
            </a:extLst>
          </p:cNvPr>
          <p:cNvSpPr txBox="1"/>
          <p:nvPr/>
        </p:nvSpPr>
        <p:spPr>
          <a:xfrm>
            <a:off x="424815" y="2599506"/>
            <a:ext cx="6675248" cy="38212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한 사람이 보드의 키패드를 통해 패턴을 입력</a:t>
            </a:r>
            <a:r>
              <a:rPr lang="en-US" altLang="ko-KR" dirty="0"/>
              <a:t>. </a:t>
            </a:r>
            <a:r>
              <a:rPr lang="ko-KR" altLang="en-US" dirty="0"/>
              <a:t>패턴의 길이는 </a:t>
            </a:r>
            <a:r>
              <a:rPr lang="en-US" altLang="ko-KR" dirty="0"/>
              <a:t>8</a:t>
            </a:r>
            <a:r>
              <a:rPr lang="ko-KR" altLang="en-US" dirty="0"/>
              <a:t>자리임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Ex) 46241715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별표</a:t>
            </a:r>
            <a:r>
              <a:rPr lang="en-US" altLang="ko-KR" dirty="0"/>
              <a:t>(*)</a:t>
            </a:r>
            <a:r>
              <a:rPr lang="ko-KR" altLang="en-US" dirty="0"/>
              <a:t>를 누르면 게임이 시작</a:t>
            </a:r>
            <a:r>
              <a:rPr lang="en-US" altLang="ko-KR" dirty="0"/>
              <a:t>. </a:t>
            </a:r>
            <a:r>
              <a:rPr lang="ko-KR" altLang="en-US" dirty="0"/>
              <a:t>패턴대로 </a:t>
            </a:r>
            <a:r>
              <a:rPr lang="en-US" altLang="ko-KR" dirty="0"/>
              <a:t>LED</a:t>
            </a:r>
            <a:r>
              <a:rPr lang="ko-KR" altLang="en-US" dirty="0"/>
              <a:t>가 순서대로 점등</a:t>
            </a:r>
            <a:r>
              <a:rPr lang="en-US" altLang="ko-KR" dirty="0"/>
              <a:t>. </a:t>
            </a:r>
            <a:r>
              <a:rPr lang="ko-KR" altLang="en-US" dirty="0"/>
              <a:t>위의 경우</a:t>
            </a:r>
            <a:r>
              <a:rPr lang="en-US" altLang="ko-KR" dirty="0"/>
              <a:t>, 4, 6, 2, 4,</a:t>
            </a:r>
            <a:r>
              <a:rPr lang="ko-KR" altLang="en-US" dirty="0"/>
              <a:t> </a:t>
            </a:r>
            <a:r>
              <a:rPr lang="en-US" altLang="ko-KR" dirty="0"/>
              <a:t>1, 7, 1, 5</a:t>
            </a:r>
            <a:r>
              <a:rPr lang="ko-KR" altLang="en-US" dirty="0"/>
              <a:t>번 </a:t>
            </a:r>
            <a:r>
              <a:rPr lang="en-US" altLang="ko-KR" dirty="0"/>
              <a:t>LED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순서대로 점등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그 후</a:t>
            </a:r>
            <a:r>
              <a:rPr lang="en-US" altLang="ko-KR" dirty="0"/>
              <a:t>, Full Color LED</a:t>
            </a:r>
            <a:r>
              <a:rPr lang="ko-KR" altLang="en-US" dirty="0"/>
              <a:t>는 빨간색으로 점등</a:t>
            </a:r>
            <a:r>
              <a:rPr lang="en-US" altLang="ko-KR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다른 한 사람은 </a:t>
            </a:r>
            <a:r>
              <a:rPr lang="en-US" altLang="ko-KR" dirty="0"/>
              <a:t>LED</a:t>
            </a:r>
            <a:r>
              <a:rPr lang="ko-KR" altLang="en-US" dirty="0"/>
              <a:t>가 점등된 순서에 해당하는 패턴번호를 키패드에 입력해야 함</a:t>
            </a:r>
            <a:r>
              <a:rPr lang="en-US" altLang="ko-KR" dirty="0"/>
              <a:t>. 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일치하는 패턴이 </a:t>
            </a:r>
            <a:r>
              <a:rPr lang="en-US" altLang="ko-KR" dirty="0"/>
              <a:t>7-Segment</a:t>
            </a:r>
            <a:r>
              <a:rPr lang="ko-KR" altLang="en-US" dirty="0"/>
              <a:t>에 올라오는 순간 </a:t>
            </a:r>
            <a:r>
              <a:rPr lang="en-US" altLang="ko-KR" dirty="0"/>
              <a:t>Full Color LED</a:t>
            </a:r>
            <a:r>
              <a:rPr lang="ko-KR" altLang="en-US" dirty="0"/>
              <a:t>에 초록불이 들어오며 게임 종료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869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05E01-0091-9DDB-E5AD-AFCBA668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73BE4F-D375-3151-B772-991178BDF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흐름도</a:t>
            </a:r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41512A3-1F4E-DF43-AD7D-65218AA92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92" y="153729"/>
            <a:ext cx="6727850" cy="65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CD0B-927E-3CA6-E2CF-06FABF97F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80D89FA-43DF-D4AC-E43E-60289BB23BCC}"/>
              </a:ext>
            </a:extLst>
          </p:cNvPr>
          <p:cNvSpPr/>
          <p:nvPr/>
        </p:nvSpPr>
        <p:spPr>
          <a:xfrm>
            <a:off x="0" y="0"/>
            <a:ext cx="201352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C9AA9BF-31D1-1341-3F9C-C849B70C871D}"/>
              </a:ext>
            </a:extLst>
          </p:cNvPr>
          <p:cNvSpPr txBox="1">
            <a:spLocks/>
          </p:cNvSpPr>
          <p:nvPr/>
        </p:nvSpPr>
        <p:spPr>
          <a:xfrm>
            <a:off x="63735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2600" b="1" dirty="0">
                <a:solidFill>
                  <a:srgbClr val="FFFFFF"/>
                </a:solidFill>
              </a:rPr>
              <a:t>구현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07DF5C-474F-AFE4-16A8-EA98D4807DA2}"/>
              </a:ext>
            </a:extLst>
          </p:cNvPr>
          <p:cNvSpPr txBox="1"/>
          <p:nvPr/>
        </p:nvSpPr>
        <p:spPr>
          <a:xfrm>
            <a:off x="4830618" y="212543"/>
            <a:ext cx="42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하드웨어 구성 요소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2BBF2-C3C3-7CC0-1376-044A06B1FE08}"/>
              </a:ext>
            </a:extLst>
          </p:cNvPr>
          <p:cNvSpPr txBox="1"/>
          <p:nvPr/>
        </p:nvSpPr>
        <p:spPr>
          <a:xfrm>
            <a:off x="4027054" y="1653201"/>
            <a:ext cx="7134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키패드</a:t>
            </a:r>
            <a:endParaRPr lang="en-US" altLang="ko-KR" sz="2400" b="1" dirty="0"/>
          </a:p>
          <a:p>
            <a:r>
              <a:rPr lang="en-US" altLang="ko-KR" sz="2000" b="1" dirty="0"/>
              <a:t>- </a:t>
            </a:r>
            <a:r>
              <a:rPr lang="ko-KR" altLang="en-US" sz="2000" dirty="0"/>
              <a:t>한 명의 플레이어가 패턴을 입력하고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다른 플레이어는 이를 다시 입력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/>
              <a:t>LED</a:t>
            </a:r>
          </a:p>
          <a:p>
            <a:r>
              <a:rPr lang="en-US" altLang="ko-KR" sz="2000" b="1" dirty="0"/>
              <a:t>-</a:t>
            </a:r>
            <a:r>
              <a:rPr lang="en-US" altLang="ko-KR" sz="2000" dirty="0"/>
              <a:t> </a:t>
            </a:r>
            <a:r>
              <a:rPr lang="ko-KR" altLang="en-US" sz="2000" dirty="0"/>
              <a:t>각 </a:t>
            </a:r>
            <a:r>
              <a:rPr lang="en-US" altLang="ko-KR" sz="2000" dirty="0"/>
              <a:t>LED</a:t>
            </a:r>
            <a:r>
              <a:rPr lang="ko-KR" altLang="en-US" sz="2000" dirty="0"/>
              <a:t>는 키패드의 특정 번호에 대응하며</a:t>
            </a:r>
            <a:r>
              <a:rPr lang="en-US" altLang="ko-KR" sz="2000" dirty="0"/>
              <a:t>, </a:t>
            </a:r>
            <a:r>
              <a:rPr lang="ko-KR" altLang="en-US" sz="2000" dirty="0"/>
              <a:t>패턴 순서대로 하나씩 점등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en-US" altLang="ko-KR" sz="2400" b="1" dirty="0"/>
              <a:t>Full-Color LED</a:t>
            </a:r>
          </a:p>
          <a:p>
            <a:r>
              <a:rPr lang="en-US" altLang="ko-KR" sz="2000" b="1" dirty="0"/>
              <a:t>-</a:t>
            </a:r>
            <a:r>
              <a:rPr lang="en-US" altLang="ko-KR" sz="2000" dirty="0"/>
              <a:t> </a:t>
            </a:r>
            <a:r>
              <a:rPr lang="ko-KR" altLang="en-US" sz="2000" dirty="0"/>
              <a:t>게임 상태에 따라 색상이 변화</a:t>
            </a:r>
            <a:r>
              <a:rPr lang="en-US" altLang="ko-KR" sz="2000" dirty="0"/>
              <a:t>(</a:t>
            </a:r>
            <a:r>
              <a:rPr lang="ko-KR" altLang="en-US" sz="2000" dirty="0"/>
              <a:t>입력 단계에서는 빨간색</a:t>
            </a:r>
            <a:r>
              <a:rPr lang="en-US" altLang="ko-KR" sz="2000" dirty="0"/>
              <a:t>, </a:t>
            </a:r>
            <a:r>
              <a:rPr lang="ko-KR" altLang="en-US" sz="2000" dirty="0"/>
              <a:t>성공 시 초록색</a:t>
            </a:r>
            <a:r>
              <a:rPr lang="en-US" altLang="ko-KR" sz="2000" dirty="0"/>
              <a:t>).</a:t>
            </a:r>
          </a:p>
          <a:p>
            <a:endParaRPr lang="en-US" altLang="ko-KR" dirty="0"/>
          </a:p>
          <a:p>
            <a:r>
              <a:rPr lang="en-US" altLang="ko-KR" sz="2400" b="1" dirty="0"/>
              <a:t>7-</a:t>
            </a:r>
            <a:r>
              <a:rPr lang="ko-KR" altLang="en-US" sz="2400" b="1" dirty="0"/>
              <a:t>세그먼트 디스플레이</a:t>
            </a:r>
            <a:endParaRPr lang="en-US" altLang="ko-KR" sz="2400" b="1" dirty="0"/>
          </a:p>
          <a:p>
            <a:r>
              <a:rPr lang="en-US" altLang="ko-KR" sz="2000" b="1" dirty="0"/>
              <a:t>-</a:t>
            </a:r>
            <a:r>
              <a:rPr lang="en-US" altLang="ko-KR" sz="2000" dirty="0"/>
              <a:t> </a:t>
            </a:r>
            <a:r>
              <a:rPr lang="ko-KR" altLang="en-US" sz="2000" dirty="0"/>
              <a:t>플레이어가 패턴을 입력할 때 패턴을 표시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1223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327B4-6DC7-EA98-9D64-17185CDA2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2974BA-0BE8-4941-19ED-728484A1167C}"/>
              </a:ext>
            </a:extLst>
          </p:cNvPr>
          <p:cNvSpPr/>
          <p:nvPr/>
        </p:nvSpPr>
        <p:spPr>
          <a:xfrm>
            <a:off x="0" y="0"/>
            <a:ext cx="2013527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A19540B-5F04-9833-526E-56F9F589493F}"/>
              </a:ext>
            </a:extLst>
          </p:cNvPr>
          <p:cNvSpPr txBox="1">
            <a:spLocks/>
          </p:cNvSpPr>
          <p:nvPr/>
        </p:nvSpPr>
        <p:spPr>
          <a:xfrm>
            <a:off x="637350" y="2074362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ko-KR" altLang="en-US" sz="2600" b="1" dirty="0">
                <a:solidFill>
                  <a:srgbClr val="FFFFFF"/>
                </a:solidFill>
              </a:rPr>
              <a:t>구현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C05D7D-CA1B-2463-75BE-F29B0245EC7C}"/>
              </a:ext>
            </a:extLst>
          </p:cNvPr>
          <p:cNvSpPr txBox="1"/>
          <p:nvPr/>
        </p:nvSpPr>
        <p:spPr>
          <a:xfrm>
            <a:off x="4830618" y="212543"/>
            <a:ext cx="4211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모듈 및 로직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90352C-A357-AC4F-6D00-85313DD1250D}"/>
              </a:ext>
            </a:extLst>
          </p:cNvPr>
          <p:cNvSpPr txBox="1"/>
          <p:nvPr/>
        </p:nvSpPr>
        <p:spPr>
          <a:xfrm>
            <a:off x="4027054" y="1292984"/>
            <a:ext cx="713422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메모리 모듈</a:t>
            </a:r>
            <a:endParaRPr lang="en-US" altLang="ko-KR" sz="2400" b="1" dirty="0"/>
          </a:p>
          <a:p>
            <a:r>
              <a:rPr lang="en-US" altLang="ko-KR" sz="2000" b="1" dirty="0"/>
              <a:t>- </a:t>
            </a:r>
            <a:r>
              <a:rPr lang="ko-KR" altLang="en-US" sz="2000" dirty="0"/>
              <a:t>첫 번째 플레이어가 입력한 패턴을 </a:t>
            </a:r>
            <a:r>
              <a:rPr lang="en-US" altLang="ko-KR" sz="2000" dirty="0"/>
              <a:t>8-bit register</a:t>
            </a:r>
            <a:r>
              <a:rPr lang="ko-KR" altLang="en-US" sz="2000" dirty="0"/>
              <a:t>를 이용하여 저장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타이밍 제어</a:t>
            </a:r>
            <a:endParaRPr lang="en-US" altLang="ko-KR" sz="2400" b="1" dirty="0"/>
          </a:p>
          <a:p>
            <a:r>
              <a:rPr lang="en-US" altLang="ko-KR" sz="2000" b="1" dirty="0"/>
              <a:t>- </a:t>
            </a:r>
            <a:r>
              <a:rPr lang="en-US" altLang="ko-KR" sz="2000" dirty="0"/>
              <a:t>LED</a:t>
            </a:r>
            <a:r>
              <a:rPr lang="ko-KR" altLang="en-US" sz="2000" dirty="0"/>
              <a:t>가 순서대로 표시되는 간격을 관리</a:t>
            </a:r>
            <a:r>
              <a:rPr lang="en-US" altLang="ko-KR" sz="2000" dirty="0"/>
              <a:t>. FPGA</a:t>
            </a:r>
            <a:r>
              <a:rPr lang="ko-KR" altLang="en-US" sz="2000" dirty="0"/>
              <a:t>의 카운터를 사용하여 딜레이 생성</a:t>
            </a:r>
            <a:r>
              <a:rPr lang="en-US" altLang="ko-KR" sz="2000" dirty="0"/>
              <a:t>.(1Mhz</a:t>
            </a:r>
            <a:r>
              <a:rPr lang="ko-KR" altLang="en-US" sz="2000" dirty="0"/>
              <a:t> 라면</a:t>
            </a:r>
            <a:r>
              <a:rPr lang="en-US" altLang="ko-KR" sz="2000" dirty="0"/>
              <a:t>, 1</a:t>
            </a:r>
            <a:r>
              <a:rPr lang="ko-KR" altLang="en-US" sz="2000" dirty="0"/>
              <a:t>초당 </a:t>
            </a:r>
            <a:r>
              <a:rPr lang="en-US" altLang="ko-KR" sz="2000" dirty="0"/>
              <a:t>1,000,000 </a:t>
            </a:r>
            <a:r>
              <a:rPr lang="ko-KR" altLang="en-US" sz="2000" dirty="0"/>
              <a:t>사이클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1,000,000 </a:t>
            </a:r>
            <a:r>
              <a:rPr lang="ko-KR" altLang="en-US" sz="2000" dirty="0"/>
              <a:t>사이클 마다 </a:t>
            </a:r>
            <a:r>
              <a:rPr lang="en-US" altLang="ko-KR" sz="2000" dirty="0"/>
              <a:t>LED </a:t>
            </a:r>
            <a:r>
              <a:rPr lang="ko-KR" altLang="en-US" sz="2000" dirty="0"/>
              <a:t>점등</a:t>
            </a:r>
            <a:r>
              <a:rPr lang="en-US" altLang="ko-KR" sz="2000" dirty="0"/>
              <a:t>)</a:t>
            </a:r>
          </a:p>
          <a:p>
            <a:endParaRPr lang="en-US" altLang="ko-KR" dirty="0"/>
          </a:p>
          <a:p>
            <a:r>
              <a:rPr lang="ko-KR" altLang="en-US" sz="2400" b="1" dirty="0"/>
              <a:t>입력 검증</a:t>
            </a:r>
            <a:endParaRPr lang="en-US" altLang="ko-KR" sz="2400" b="1" dirty="0"/>
          </a:p>
          <a:p>
            <a:r>
              <a:rPr lang="en-US" altLang="ko-KR" sz="2000" b="1" dirty="0"/>
              <a:t>- </a:t>
            </a:r>
            <a:r>
              <a:rPr lang="ko-KR" altLang="en-US" sz="2000" dirty="0"/>
              <a:t>플레이어의 입력을 저장된 패턴과 비교하고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일치할 경우 초록색 불빛을 켜는 트리거를 설정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/>
              <a:t>상태 머신</a:t>
            </a:r>
            <a:endParaRPr lang="en-US" altLang="ko-KR" sz="2400" b="1" dirty="0"/>
          </a:p>
          <a:p>
            <a:r>
              <a:rPr lang="en-US" altLang="ko-KR" sz="2000" b="1" dirty="0"/>
              <a:t>- </a:t>
            </a:r>
            <a:r>
              <a:rPr lang="ko-KR" altLang="en-US" sz="2000" dirty="0"/>
              <a:t>각 상태</a:t>
            </a:r>
            <a:r>
              <a:rPr lang="en-US" altLang="ko-KR" sz="2000" dirty="0"/>
              <a:t>(</a:t>
            </a:r>
            <a:r>
              <a:rPr lang="ko-KR" altLang="en-US" sz="2000" dirty="0"/>
              <a:t>패턴 입력</a:t>
            </a:r>
            <a:r>
              <a:rPr lang="en-US" altLang="ko-KR" sz="2000" dirty="0"/>
              <a:t>, </a:t>
            </a:r>
            <a:r>
              <a:rPr lang="ko-KR" altLang="en-US" sz="2000" dirty="0"/>
              <a:t>패턴 표시</a:t>
            </a:r>
            <a:r>
              <a:rPr lang="en-US" altLang="ko-KR" sz="2000" dirty="0"/>
              <a:t>, </a:t>
            </a:r>
            <a:r>
              <a:rPr lang="ko-KR" altLang="en-US" sz="2000" dirty="0"/>
              <a:t>검증</a:t>
            </a:r>
            <a:r>
              <a:rPr lang="en-US" altLang="ko-KR" sz="2000" dirty="0"/>
              <a:t>, </a:t>
            </a:r>
            <a:r>
              <a:rPr lang="ko-KR" altLang="en-US" sz="2000" dirty="0"/>
              <a:t>게임 종료</a:t>
            </a:r>
            <a:r>
              <a:rPr lang="en-US" altLang="ko-KR" sz="2000" dirty="0"/>
              <a:t>) </a:t>
            </a:r>
            <a:r>
              <a:rPr lang="ko-KR" altLang="en-US" sz="2000" dirty="0"/>
              <a:t>간의 전환을 제어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3352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9851B-1AB0-EF5F-AC02-0A8D6535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797DAA-F75C-2F29-912F-933E8E49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7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latinLnBrk="0"/>
            <a:r>
              <a:rPr lang="ko-KR" altLang="en-US" sz="5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역할 분담 및 개발 일정</a:t>
            </a: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1F3178-7C81-3EB9-CA32-6BE03A6BDF5B}"/>
              </a:ext>
            </a:extLst>
          </p:cNvPr>
          <p:cNvSpPr txBox="1"/>
          <p:nvPr/>
        </p:nvSpPr>
        <p:spPr>
          <a:xfrm>
            <a:off x="427736" y="2642616"/>
            <a:ext cx="4227391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R="0" fontAlgn="base" latinLnBrk="0">
              <a:lnSpc>
                <a:spcPct val="90000"/>
              </a:lnSpc>
              <a:spcAft>
                <a:spcPts val="600"/>
              </a:spcAft>
            </a:pPr>
            <a:r>
              <a:rPr lang="ko-KR" altLang="en-US" sz="2800" b="1" spc="0" dirty="0">
                <a:effectLst/>
              </a:rPr>
              <a:t>역할 분담</a:t>
            </a:r>
            <a:endParaRPr lang="en-US" altLang="ko-KR" sz="2800" b="1" spc="0" dirty="0">
              <a:effectLst/>
            </a:endParaRPr>
          </a:p>
          <a:p>
            <a:pPr marL="285750" marR="0" indent="-228600" fontAlgn="base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spc="0" dirty="0">
                <a:effectLst/>
              </a:rPr>
              <a:t>이승원</a:t>
            </a:r>
            <a:r>
              <a:rPr lang="en-US" altLang="ko-KR" sz="2200" spc="0" dirty="0">
                <a:effectLst/>
              </a:rPr>
              <a:t>: </a:t>
            </a:r>
            <a:r>
              <a:rPr lang="ko-KR" altLang="en-US" sz="2200" spc="0" dirty="0">
                <a:effectLst/>
              </a:rPr>
              <a:t>회로 구현</a:t>
            </a:r>
            <a:r>
              <a:rPr lang="en-US" altLang="ko-KR" sz="2200" spc="0" dirty="0">
                <a:effectLst/>
              </a:rPr>
              <a:t>, </a:t>
            </a:r>
            <a:r>
              <a:rPr lang="ko-KR" altLang="en-US" sz="2200" spc="0" dirty="0">
                <a:effectLst/>
              </a:rPr>
              <a:t>자료조사</a:t>
            </a:r>
            <a:r>
              <a:rPr lang="en-US" altLang="ko-KR" sz="2200" spc="0" dirty="0">
                <a:effectLst/>
              </a:rPr>
              <a:t>, </a:t>
            </a:r>
            <a:r>
              <a:rPr lang="ko-KR" altLang="en-US" sz="2200" spc="0" dirty="0">
                <a:effectLst/>
              </a:rPr>
              <a:t>제안서 작성</a:t>
            </a:r>
            <a:endParaRPr lang="en-US" altLang="ko-KR" sz="2200" spc="0" dirty="0">
              <a:effectLst/>
            </a:endParaRPr>
          </a:p>
          <a:p>
            <a:pPr marL="285750" marR="0" indent="-228600" fontAlgn="base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200" spc="0" dirty="0">
              <a:effectLst/>
            </a:endParaRPr>
          </a:p>
          <a:p>
            <a:pPr marL="285750" marR="0" indent="-228600" fontAlgn="base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spc="0" dirty="0">
                <a:effectLst/>
              </a:rPr>
              <a:t>설종환</a:t>
            </a:r>
            <a:r>
              <a:rPr lang="en-US" altLang="ko-KR" sz="2200" spc="0" dirty="0">
                <a:effectLst/>
              </a:rPr>
              <a:t>: </a:t>
            </a:r>
            <a:r>
              <a:rPr lang="ko-KR" altLang="en-US" sz="2200" spc="0" dirty="0">
                <a:effectLst/>
              </a:rPr>
              <a:t>회로 구현</a:t>
            </a:r>
            <a:r>
              <a:rPr lang="en-US" altLang="ko-KR" sz="2200" spc="0" dirty="0">
                <a:effectLst/>
              </a:rPr>
              <a:t>, </a:t>
            </a:r>
            <a:r>
              <a:rPr lang="ko-KR" altLang="en-US" sz="2200" spc="0" dirty="0">
                <a:effectLst/>
              </a:rPr>
              <a:t>자료조사</a:t>
            </a:r>
            <a:r>
              <a:rPr lang="en-US" altLang="ko-KR" sz="2200" spc="0" dirty="0">
                <a:effectLst/>
              </a:rPr>
              <a:t>, </a:t>
            </a:r>
            <a:r>
              <a:rPr lang="ko-KR" altLang="en-US" sz="2200" spc="0" dirty="0">
                <a:effectLst/>
              </a:rPr>
              <a:t>발표 자료 작성</a:t>
            </a:r>
            <a:endParaRPr lang="en-US" altLang="ko-KR" sz="2200" spc="0" dirty="0">
              <a:effectLst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5B74CD2-5790-34D4-75A5-5AC4EEEBA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15872"/>
              </p:ext>
            </p:extLst>
          </p:nvPr>
        </p:nvGraphicFramePr>
        <p:xfrm>
          <a:off x="6305295" y="1163677"/>
          <a:ext cx="5458969" cy="5306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991">
                  <a:extLst>
                    <a:ext uri="{9D8B030D-6E8A-4147-A177-3AD203B41FA5}">
                      <a16:colId xmlns:a16="http://schemas.microsoft.com/office/drawing/2014/main" val="4121168100"/>
                    </a:ext>
                  </a:extLst>
                </a:gridCol>
                <a:gridCol w="1704921">
                  <a:extLst>
                    <a:ext uri="{9D8B030D-6E8A-4147-A177-3AD203B41FA5}">
                      <a16:colId xmlns:a16="http://schemas.microsoft.com/office/drawing/2014/main" val="385229496"/>
                    </a:ext>
                  </a:extLst>
                </a:gridCol>
                <a:gridCol w="1951057">
                  <a:extLst>
                    <a:ext uri="{9D8B030D-6E8A-4147-A177-3AD203B41FA5}">
                      <a16:colId xmlns:a16="http://schemas.microsoft.com/office/drawing/2014/main" val="1313343270"/>
                    </a:ext>
                  </a:extLst>
                </a:gridCol>
              </a:tblGrid>
              <a:tr h="1213844"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단계</a:t>
                      </a:r>
                    </a:p>
                  </a:txBody>
                  <a:tcPr marL="117309" marR="117309" marT="58655" marB="586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기간</a:t>
                      </a:r>
                    </a:p>
                  </a:txBody>
                  <a:tcPr marL="117309" marR="117309" marT="58655" marB="5865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주요 작업 내용</a:t>
                      </a:r>
                    </a:p>
                  </a:txBody>
                  <a:tcPr marL="117309" marR="117309" marT="58655" marB="586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7675811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주차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기획 및 설계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월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10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-11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월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16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주제와 기능 정의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회로 설계 및 시나리오 구상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372863"/>
                  </a:ext>
                </a:extLst>
              </a:tr>
              <a:tr h="13516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주차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회로 구현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월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17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-11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월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23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설계도대로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HBE-combo ii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에 회로를 구현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작동 테스트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90897576"/>
                  </a:ext>
                </a:extLst>
              </a:tr>
              <a:tr h="10219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3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주차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테스트 및 디버깅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11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월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24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-11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월 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30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일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모든 기능이 구현되었는지 테스트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just" fontAlgn="base" latinLnBrk="1">
                        <a:lnSpc>
                          <a:spcPct val="16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보완 사항 확인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22056824"/>
                  </a:ext>
                </a:extLst>
              </a:tr>
              <a:tr h="69705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4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주차</a:t>
                      </a:r>
                      <a:r>
                        <a:rPr lang="en-US" altLang="ko-KR" sz="13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: </a:t>
                      </a: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최종 검토 및 평가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ko-KR" altLang="en-US" sz="13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미정</a:t>
                      </a:r>
                      <a:endParaRPr lang="ko-KR" altLang="en-US" sz="1300" b="1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</a:pPr>
                      <a:r>
                        <a:rPr lang="en-US" altLang="ko-KR" sz="1300" b="1" kern="0" spc="0" dirty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- </a:t>
                      </a:r>
                      <a:r>
                        <a:rPr lang="ko-KR" altLang="en-US" sz="13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최종 작동 확인 및 평가</a:t>
                      </a:r>
                      <a:endParaRPr lang="ko-KR" altLang="en-US" sz="13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83094" marR="83094" marT="22973" marB="2297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0277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4F27203-7478-B670-D007-71A0218243AF}"/>
              </a:ext>
            </a:extLst>
          </p:cNvPr>
          <p:cNvSpPr txBox="1"/>
          <p:nvPr/>
        </p:nvSpPr>
        <p:spPr>
          <a:xfrm>
            <a:off x="8088052" y="514245"/>
            <a:ext cx="189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114026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421</Words>
  <Application>Microsoft Office PowerPoint</Application>
  <PresentationFormat>와이드스크린</PresentationFormat>
  <Paragraphs>81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Wingdings</vt:lpstr>
      <vt:lpstr>한컴바탕</vt:lpstr>
      <vt:lpstr>Office 테마</vt:lpstr>
      <vt:lpstr>9조 논리회로 설계 및 실험 텀 프로젝트</vt:lpstr>
      <vt:lpstr>FPGA 보드를 이용한  Simon says 게임</vt:lpstr>
      <vt:lpstr>게임 방법</vt:lpstr>
      <vt:lpstr>흐름도</vt:lpstr>
      <vt:lpstr>PowerPoint 프레젠테이션</vt:lpstr>
      <vt:lpstr>PowerPoint 프레젠테이션</vt:lpstr>
      <vt:lpstr>역할 분담 및 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설종환</dc:creator>
  <cp:lastModifiedBy>설종환</cp:lastModifiedBy>
  <cp:revision>69</cp:revision>
  <dcterms:created xsi:type="dcterms:W3CDTF">2024-11-09T12:26:52Z</dcterms:created>
  <dcterms:modified xsi:type="dcterms:W3CDTF">2024-11-11T08:20:03Z</dcterms:modified>
</cp:coreProperties>
</file>