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Average"/>
      <p:regular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Average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27e68e48d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27e68e48d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27e68e48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27e68e48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27e68e48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27e68e4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e27e68e48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e27e68e48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e27e68e48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e27e68e48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e27e68e48d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e27e68e48d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e27e68e48d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e27e68e48d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e27e68e48d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e27e68e48d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e27e68e48d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e27e68e48d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e27e68e48d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e27e68e48d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e27e68e48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e27e68e48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27e68e48d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27e68e48d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27e68e48d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27e68e48d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27e68e48d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27e68e48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e27e68e48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e27e68e48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e27e68e48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e27e68e48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e27e68e48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e27e68e48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e27e68e48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e27e68e48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27e68e48d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27e68e48d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e27e68e48d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e27e68e48d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e27e68e48d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e27e68e48d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27e68e48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27e68e48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e27e68e48d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e27e68e48d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7e68e48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7e68e48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27e68e48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e27e68e48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e27e68e48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e27e68e48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27e68e48d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27e68e48d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27e68e48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27e68e48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27e68e4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27e68e4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9.png"/><Relationship Id="rId8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Relationship Id="rId6" Type="http://schemas.openxmlformats.org/officeDocument/2006/relationships/image" Target="../media/image16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Основы С++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Математические операции с прочими типами данных., статические массивы (одномерные, многомерные), массивы символов.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Индексация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numbers[4]{1,2,3,4};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forth = numbers[4];     // !Ошибка - в массиве только 4 элемента, следовательно 3 это максимальный индекс элемента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Константные массивы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int numbers[4]{1,2,3,4};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numbers[1] = 23;    // ошибка - значения элементов массива изменить нельзя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Размер массива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numbers[]{11, 12, 13, 14};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"Length: " &lt;&lt; sizeof(numbers) / sizeof(numbers[0]) &lt;&lt; endl;   // Length: 4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424425"/>
            <a:ext cx="8520600" cy="414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numbers[]{11, 12, 13, 14};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count = std::size(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numbers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"Length: " &lt;&lt; count &lt;&lt; endl;   // Length: 4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Перебор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 int n = 4;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numbers[n] {11, 12, 13, 14};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for(int i=0; i &lt; n; i++)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numbers[i]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Вычисление суммы массива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numbers[]{1, 2, 3, 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sum = 0;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(int i = 0; i &lt; std::size(numbers); sum += numbers[i++]);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"Sum: " &lt;&lt; sum &lt;&lt; endl;   // Sum: 10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Перебор элементов в стиле for-each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numbers[4] {1,2,3,4};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for(int n : numbers)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n &lt;&lt; “\n”;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 неизвестном типе можем пользоваться auto</a:t>
            </a:r>
            <a:endParaRPr/>
          </a:p>
        </p:txBody>
      </p:sp>
      <p:sp>
        <p:nvSpPr>
          <p:cNvPr id="171" name="Google Shape;17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for(auto n : numbers)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n &lt;&lt; “\n”;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idx="1" type="body"/>
          </p:nvPr>
        </p:nvSpPr>
        <p:spPr>
          <a:xfrm>
            <a:off x="311700" y="323725"/>
            <a:ext cx="8520600" cy="4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 int max = 6;     // максимальная длина массива - не больше 6 чисел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numbers[max];       // массив для ввода чисел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i = 0;        // счетчик введенных чисел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"Enter numbers" &lt;&lt; “\n”;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while(i &lt; max)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cin &gt;&gt; numbers[i];    // вводим число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i++;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выводим массив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 (i =0; i &lt; max; ++i) 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cout &lt;&lt; numbers[i] &lt;&lt; "\t";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Многомерные массивы</a:t>
            </a:r>
            <a:endParaRPr/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int numbers[3][2];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int numbers[3][2][2];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int numbers[3][2] {};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Математические операции 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++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311700" y="338100"/>
            <a:ext cx="8520600" cy="42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numbers[3][2]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{1, 2},     // первая строка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{4, 5},     // вторая строка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{7, 8}      // третья строка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numbers[3][2] { {1, 2}, {}, {7}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numbers[][2] { {1, 2}, {3, 4}, {5, 6}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9853" y="1233450"/>
            <a:ext cx="1055225" cy="157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124675" y="248250"/>
            <a:ext cx="8520600" cy="46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nums[3][2]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{1, 2},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{3, 4},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{5, 6}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получаем значение элемента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 = nums[1][0];     // вторая строка, первый столбец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"n =" &lt;&lt; n &lt;&lt; std::endl;       // n =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"nums[2][1] = " &lt;&lt; nums[2][1] &lt;&lt; std::endl;   // nums[2][1] = 6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изменяем значение элемента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nums[2][1] = 123;       // третья строка, второй столбец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"nums[2][1] = " &lt;&lt; nums[2][1] &lt;&lt; endl;   // nums[2][1] = 123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800" y="381200"/>
            <a:ext cx="26098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Перебор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 int rows = 3, columns = 2;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numbers[rows][columns]  { {1, 2}, {3, 4}, {5, 6}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for(int i=0; i &lt; rows; i++)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for(int j=0; j &lt; columns; j++) 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std::cout &lt;&lt; numbers[i][j] &lt;&lt; "\t";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311700" y="366875"/>
            <a:ext cx="8520600" cy="42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 int rows = 3, columns = 2;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numbers[rows][columns]  { {1, 2}, {3, 4}, {5, 6}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for(auto &amp;subnumbers : numbers)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for(int number : subnumbers)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std::cout &lt;&lt; number &lt;&lt; "\t";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 символов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hello1[] {'h', 'e', 'l', 'l', 'o'};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char hello2[] {"hello"};    // {'h', 'e', 'l', 'l', 'o', '\0'}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idx="1" type="body"/>
          </p:nvPr>
        </p:nvSpPr>
        <p:spPr>
          <a:xfrm>
            <a:off x="311700" y="395650"/>
            <a:ext cx="8520600" cy="41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hello1[]{'h', 'e', 'l', 'l', 'o'};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hello2[]{'h', 'e', 'l', 'l', 'o', '\0'};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hello3[]{"hello"};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hello1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hello2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hello3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Двумерные массивы символов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 int max_length{50}; // максимальная длина строки (включая нулевой байт \0)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langs[][max_length]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"C++", "C#",  "Python", "Java",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"Kotlin", "Go", "Dart", "PHP"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langs[0] &lt;&lt; std::endl;     // C++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langs[1] &lt;&lt; std::endl;     // C#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std::cout &lt;&lt; langs[2] &lt;&lt; std::endl;     // Python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Перебор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langs[][20] { "C++", "Python", "JavaScript"};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for(auto lang : langs)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std::cout &lt;&lt; lang &lt;&lt; std::endl;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Ввод символьных массивов/строк с консоли</a:t>
            </a:r>
            <a:endParaRPr/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 int max_length = 100;    // максимальное количиство считываемых символов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text[max_length] {};       // массив для считывания строки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"Enter some text:"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считываем символы, включая пробелы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cin.getline(text, max_length);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"You entered:\n" &lt;&lt; text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1"/>
          <p:cNvSpPr txBox="1"/>
          <p:nvPr>
            <p:ph idx="1" type="body"/>
          </p:nvPr>
        </p:nvSpPr>
        <p:spPr>
          <a:xfrm>
            <a:off x="311700" y="417225"/>
            <a:ext cx="8520600" cy="41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  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const int max_length {100};    // максимальное количиство считываемых символов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char text[max_length] {};       // массив для считывания строки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"Enter some text:"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// считываем символы, включая пробелы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cin.getline(text, max_length, '!'); // завершаем 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считывание</a:t>
            </a: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после знака ‘!’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"You entered:\n" &lt;&lt; text &lt;&lt; endl;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над bool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7613" y="1128650"/>
            <a:ext cx="2219325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52475"/>
            <a:ext cx="2419350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8063" y="1133413"/>
            <a:ext cx="22002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496900"/>
            <a:ext cx="2152650" cy="120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1050" y="2496875"/>
            <a:ext cx="20764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10463" y="2571750"/>
            <a:ext cx="209550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245" name="Google Shape;245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программу, в которой определен одномерный массив чисел. Пользователь должен ввести с консоли значение для каждого элемента массива (a[0], a[1]...). После завершения ввода всех чисел программа должна вывести сумму элементов массива и сами элементы в обратном порядке.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Напишите программу, в которой с помощью функции cin.getline() пользователь вводит строку с консоли в массив символов. Подсчитайте количество символов, введенных пользователем, затем выведите все символы введенной строки в обратном порядке.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программу задается матрица 3x3. Нужно найти её определитель и вывести его.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Рубрика “чзх”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6613" y="1161988"/>
            <a:ext cx="34956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162000"/>
            <a:ext cx="352425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8" y="3216325"/>
            <a:ext cx="3457575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84250" y="3311575"/>
            <a:ext cx="34480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Операции с char</a:t>
            </a:r>
            <a:endParaRPr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193357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2477838"/>
            <a:ext cx="2009775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93325" y="2487375"/>
            <a:ext cx="18859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311700" y="3831800"/>
            <a:ext cx="4243200" cy="400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Average"/>
                <a:ea typeface="Average"/>
                <a:cs typeface="Average"/>
                <a:sym typeface="Average"/>
              </a:rPr>
              <a:t>Чем будет отличаться вывод?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17550" y="1152475"/>
            <a:ext cx="371475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55750" y="2525463"/>
            <a:ext cx="287655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Массивы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тип_переменной название_массива [длина_массива]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numbers[4];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 int n = 4;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numbers[n];     // содержит 4 элемента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Варианты инициализации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numbers[4] {};   //  {0, 0, 0, 0}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numbers[4] {1, 2, 3, 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numbers[4] {1, 2};   //  {1, 2, 0, 0}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numbers[4] {1, 2, 3, 4, 5, 6};   // ! Ошибка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numbers[] {1, 2, 3, 4, 5, 6};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Невозможно</a:t>
            </a:r>
            <a:r>
              <a:rPr lang="ru"/>
              <a:t> присвоить один массив другому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nums1[] {1,2,3,4,5};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nums2[] = nums1;    // ошибка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Получение и присвоение элементов в массиве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main()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numbers[4]{1,2,3,4};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int first = numbers[0];     // получаем первый элемент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first &lt;&lt; endl;    // 1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numbers[0] = 34;                    / изменяем значение элемента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cout &lt;&lt; numbers[0] &lt;&lt; endl; // 34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