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</p:sldIdLst>
  <p:sldSz cx="9144000" cy="5143500" type="screen16x9"/>
  <p:notesSz cx="6858000" cy="9144000"/>
  <p:embeddedFontLst>
    <p:embeddedFont>
      <p:font typeface="Average" panose="020B0604020202020204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Oswald" panose="020B0604020202020204" charset="-52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7e89b215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97e89b215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7e89b215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7e89b215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7e89b215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7e89b215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7e89b215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7e89b215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7e89b215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7e89b215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7e89b215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7e89b215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7e89b215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7e89b215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7e89b215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7e89b215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e89b215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e89b215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7e89b215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7e89b215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7e89b21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7e89b21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e89b215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e89b215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97e89b215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97e89b215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97e89b215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97e89b215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97e89b215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97e89b215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97e89b215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97e89b215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97e89b215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97e89b215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97e89b215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97e89b215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97e89b215_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97e89b215_1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97e89b21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97e89b21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97e89b215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97e89b215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7e89b21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7e89b215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97e89b215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97e89b215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7e89b215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97e89b215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97e89b215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97e89b215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97e89b215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97e89b215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97e89b215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97e89b215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97e89b215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97e89b215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97e89b215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97e89b215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97e89b215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97e89b215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97e89b21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97e89b21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97e89b215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97e89b215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7e89b215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7e89b215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97e89b215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97e89b215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97e89b215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97e89b215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7e89b21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7e89b21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7e89b215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7e89b215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7e89b215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7e89b215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97e89b215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97e89b215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7e89b215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7e89b215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С++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Поразрядные операции, логические выражения и операторы, условия, ветвления, оператор switch – case, тернарный оператор.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практического применения операций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Они могут помочь в решении ряда задач. Прежде всего они позволяют нам манипулировать данными на уровне отдельных битов. Один из примеров. У нас есть три числа, которые находятся в диапазоне от 1 до 3: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value1 {3};  // 0b0000'0011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value2 {2};  // 0b0000'0010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value3 {1};  // 0b0000'0001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Мы знаем, что значения этих чисел не будут больше 3, и нам нужно эти данные максимально сжать. Мы можем три числа сохранить в одно число. И в этом нам помогут поразрядные операции.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247500"/>
            <a:ext cx="8520600" cy="4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result {0b0000'0000};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сохраняем в result значения из value1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| value1; // 0b0000'0011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сдвигаем разряды в result на 2 разряда влево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&lt;&lt; 2;   // 0b0000'1100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сохраняем в result значения из value2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| value2;  // 0b0000'1110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сдвигаем разряды в result на 2 разряда влево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&lt;&lt; 2;   // 0b0011'1000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сохраняем в result значения из value3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| value3;  // 0b0011'1001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std::cout &lt;&lt; result &lt;&lt; std::endl;   // 57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Обратное получение данных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result {0b0011'1001};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newValue3 = result &amp; 0b000'0011;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сдвигаем данные на 2 разряда вправо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&gt;&gt; 2;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newValue2 = result &amp; 0b000'0011;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сдвигаем данные на 2 разряда вправо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&gt;&gt; 2;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newValue1 = result &amp; 0b000'0011;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std::cout &lt;&lt; newValue1 &lt;&lt; std::endl;   // 3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std::cout &lt;&lt; newValue2 &lt;&lt; std::endl;   // 2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std::cout &lt;&lt; newValue3 &lt;&lt; std::endl;   // 1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 взять данные определенного числа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result {0b0011'1001};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recreatedValue1 = (result &amp; 0b0011'0000) &gt;&gt; 4;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recreatedValue1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даже сохранить на определённой позиции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value1 {3};  // 0b0000'0011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value2 {2};  // 0b0000'0010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value3 {1};  // 0b0000'0001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result {0b0000'0000};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сохраняем в result значения из value1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| (value1 &lt;&lt; 4);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сохраняем в result значения из value2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| (value2 &lt;&lt; 2);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сохраняем в result значения из value3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result | value3;  // 0b0011'1001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std::cout &lt;&lt; result &lt;&lt; std::endl;   // 57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Булевый тип данных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Булевые переменные представляют собой тип данных, который может иметь только два значения: true (истина) и false (ложь). Булевые переменные используются в программировании, например, для представления результата логических выражений, который используется в условных операторах.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trueValue = true;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falseValue = false;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сравнения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== - операция "равно". Возвращает true, если оба операнда равны, и false, если они не равны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a {10};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b {4};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c {a == b};    // false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d {a == 10};   //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!= - операция "не равно". Возвращает true, если первый операнд не равен второму, и false, если оба операнда равны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c {10 != 4};   //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bool d = 4 != 4;    // false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379150"/>
            <a:ext cx="8520600" cy="4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 - операция "меньше". Возвращает true, если первый операнд меньше второго, и false, если первый операнд больше второго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c {10 &lt; 4}; // false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&gt; - операция "больше". Возвращает true, если первый операнд больше второго, и false, если первый операнд меньше второго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a {10};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b {4};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c {a &gt; b};  //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&lt;= - операция "меньше или равно". Возвращает true, если первый операнд меньше или равен второму, и false, если первый операнд больше второго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c = 10 &lt;= 4;    // false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d = 10 &lt;= 14;   //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&gt;= - операция "больше или равно". Возвращает true, если первый операнд больше или равен второму, и false, если первый операнд меньше второго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c = 10 &gt;= 4;    //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bool d = 10 &gt;= 14;   // false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bool в консоль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{8};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b {11};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c {a == b};    // 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d {a != b};    // 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"c = " &lt;&lt; c &lt;&lt; std::endl;  // c = 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"d = " &lt;&lt; d &lt;&lt; std::endl;  // d = 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true или false без условных операторов</a:t>
            </a: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{8};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b {11};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c {a == b};    // 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d {a != b};    // 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"c = " &lt;&lt; std::boolalpha &lt;&lt; c &lt;&lt; std::endl;  // c = 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"d = " &lt;&lt; std::boolalpha &lt;&lt; d &lt;&lt; std::endl;  // d = 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Двоичное представление чисел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// перевод десятичного числа 13 в двоичную систему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13 / 2 = 6      // остаток 1 (13 - 6 *2 = 1)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6 / 2 = 3      // остаток 0 (6 - 3 *2 = 0)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3 / 2 = 1      // остаток 1 (3 - 1 *2 = 1)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1 / 2 = 0      // остаток 1 (1 - 0 *2 = 1)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Результат получается после выстраивания остатков в обратном порядке от получения.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В итоге получается: 1101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операции</a:t>
            </a: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(операция отрицания) - унарная операция, которая возвращает true, если операнд равен false. Если операнд равен true, операция возвращает false.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a {true};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b {!a};    // 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c {!b};    // 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(конъюнкция, логическое умножение) - возвращает true, если оба операнда не равны false. Возвращает false, если хотя бы один операнд равен false.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a {true};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b {false};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c {a &amp;&amp; b};    // 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d {a &amp;&amp; true}; // 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операции</a:t>
            </a: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 (дизъюнкция, логическое сложение) - Возвращает true, если хотя бы один операнд равен true. Возвращает false, если оба операнда равны false.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a {true};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b {false};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c {a || b};        // 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d {b || false};    // 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 ( XOR или eXclusive OR) - Возвращает true, если хотя бы оба операнда имеют разные значения. Возвращает false, если оба операнда равны.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a {true};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b {false};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c {a ^ b};          // 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d {b ^ false};     // 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d {a ^ true};      // 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операции</a:t>
            </a: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Логические операции удобно применять для объединения операций сравнения или других логических операций: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{5}, b {8};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result1 = a ==5 &amp;&amp; b &gt; 8;  // если и a ==5, и b &gt; 8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result2 = a ==5 || b &gt; 8;  // если или a ==5, или b &gt; 8 (или оба варианты истины)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result3 = a ==5 ^ b &gt; 8;  // если оба операнда возвращают разные значения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"(a ==5 &amp;&amp; b &gt; 8) - " &lt;&lt; std::boolalpha &lt;&lt; result1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"(a ==5 || b &gt; 8) - " &lt;&lt; std::boolalpha &lt;&lt; result2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"(a ==5 ^ b &gt; 8) - " &lt;&lt; std::boolalpha &lt;&lt; result3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311700" y="327100"/>
            <a:ext cx="8520600" cy="4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Стоит учитывать, что операции сравнения имеют больший приоритет, чем логические операции. Поэтому в выражении a ==5 &amp;&amp; b &gt; 8 вначале будут выполняться подвыражения - операции сравнения a ==5 и b &gt; 8, а затем собственно операция логического умножения.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данном случае первое условие a ==5 &amp;&amp; b &gt; 8 будет истинно, если верны одновременно обе операции сравнения. А условие a ==5 || b &gt; 8 будет верно, если хотя бы одна из операций сравнения возвращает true. Соответственно мы получим следующий консольный вывод: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(a ==5 &amp;&amp; b &gt; 8) - false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(a ==5 || b &gt; 8) -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(a ==5 ^ b &gt; 8) - true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Стоит отметить, что логические операторы &amp;&amp; и || представляют операторы сокращенного вычисления (short-circuit evaluation). Это значит, что если первый операнд операции достаточен для того, чтобы определить результат всей операции, то второй операнд не вычисляется: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a {5}, b {8};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bool result1 = a ==6 &amp;&amp; b ==8;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Аналогично обстоит дело с операцией ||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 if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(условие)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инструкции;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 условия использоваться условное выражение, которое возвращает true или false. Если условие возвращает true, то выполняются последующие инструкции, которые входят в блок if. Если условие возвращает false, то последующие инструкции не выполняются. Блок инструкций заключается в фигурные скобки.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{8};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if(a == 8){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"a == 8" &lt;&lt; std::endl;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if(a == 7) std::cout &lt;&lt; "a  == 7"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"End of program" &lt;&lt; 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 if-else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if(условное_выражение){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инструкция_1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инструкция_2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оператора else мы можем определить набор инструкций, которые выполняются, если условие в операторе if возвращает false. То есть если условие истинно, выполняются инструкции после оператора if, а если это выражение ложно, то выполняются инструкции после оператора else.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 {21};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(n &gt; 22){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"n &gt; 22"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"n &lt;= 22"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if-else if</a:t>
            </a:r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Однако нередко надо обработать не два возможных альтернативных варианта, а гораздо больше. Например, в случае выше можно насчитать три условия: переменная n может быть больше 22, меньше 22 и равна 22. Для проверки альтернативных условий мы можем вводить выражения else if.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 {21};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(n &gt; 22)  std::cout &lt;&lt; "n &gt; 22"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if (n &lt; 22)  std::cout &lt;&lt; "n &lt; 22"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 std::cout &lt;&lt; "n == 22"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311700" y="453475"/>
            <a:ext cx="8520600" cy="4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Подобных альтернативных условий с помощью выражения else if можно вводить больше одного: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main()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  int n {21};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  if (n == 20)        std::cout &lt;&lt; "n == 20" &lt;&lt; std::endl;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  else if(n==21)        std::cout &lt;&lt; "n == 21" &lt;&lt; std::endl;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  else if(n==22)        std::cout &lt;&lt; "n == 22" &lt;&lt; std::endl;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  else if(n==23)        std::cout &lt;&lt; "n == 23" &lt;&lt; std::endl;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Перевод из двоичной системы в двоичную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// перевод двоичного числа 1101 в десятичную систему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1(3-й бит)1(2-й бит)0(1-й бит)1(0-й бит)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1 * 2^3 + 1 * 2^2 + 0 * 2^1 + 1 * 2^0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=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1 * 8 + 1 * 4 + 0 * 2 + 1 * 1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=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8 + 4 + 0 + 1 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=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13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Целочисленные условия</a:t>
            </a:r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Стоит отметить, что если вместо значений типа bool передаются целые числа, то они преобразуются к типу bool - для нулевых значений возвращается false, для ненулевых - true, например: 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{8}, b {};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a = true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if(a) std::cout &lt;&lt; "a = true" &lt;&lt; std::endl; 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 std::cout &lt;&lt; "a = false" &lt;&lt; std::endl;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b = false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if(b) std::cout &lt;&lt; "b = true" &lt;&lt; std::endl; 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ru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 std::cout &lt;&lt; "b = false" &lt;&lt; std::endl; }</a:t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Вложенные конструкции</a:t>
            </a:r>
            <a:endParaRPr/>
          </a:p>
        </p:txBody>
      </p:sp>
      <p:pic>
        <p:nvPicPr>
          <p:cNvPr id="235" name="Google Shape;235;p43"/>
          <p:cNvPicPr preferRelativeResize="0"/>
          <p:nvPr/>
        </p:nvPicPr>
        <p:blipFill rotWithShape="1">
          <a:blip r:embed="rId3">
            <a:alphaModFix/>
          </a:blip>
          <a:srcRect l="4522" t="1475" r="2036" b="1436"/>
          <a:stretch/>
        </p:blipFill>
        <p:spPr>
          <a:xfrm>
            <a:off x="535250" y="1226625"/>
            <a:ext cx="7902500" cy="3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if с инициализацией переменной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Иногда в конструкции if для различных промежуточных вычислений необходимо определить переменную. Мы можем это сделать непосредственно в блоке кода. Однако начиная со стандарта C++17 язык С++ поддерживает особую форму конструкции if: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if(инициализация; условие)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инструкции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{5}, b {3};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if(int c {a - b}; a &gt; b)      std::cout &lt;&lt; "a + b = " &lt;&lt; c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       std::cout &lt;&lt; "a - b = " &lt;&lt; c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body" idx="1"/>
          </p:nvPr>
        </p:nvSpPr>
        <p:spPr>
          <a:xfrm>
            <a:off x="311700" y="289925"/>
            <a:ext cx="8520600" cy="4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{5}, b {3};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if(int rem {a % b}; rem == 0)  std::cout &lt;&lt; "a divisible by b"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 std::cout &lt;&lt; "remaining of a / b = " &lt;&lt; rem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Тернарный оператор</a:t>
            </a:r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Тернарный оператор в некотором роде похож на конструкцию if-else. Он принимает три операнда в следующем виде: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операнд1? операнд2 : операнд3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операнд1 - выражение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операнд2 и 3 - значения, которые присваиваются при результате выражения true либо false соответственно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8; b = 7;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a &gt; b ? a : b; // 8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даже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&gt; b ? std::cout &lt;&lt; a-b : std::cout &lt;&lt; a+b;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p.s. в рамках одного тернарного оператора, можно применять несколько других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Switch-case</a:t>
            </a:r>
            <a:endParaRPr/>
          </a:p>
        </p:txBody>
      </p:sp>
      <p:sp>
        <p:nvSpPr>
          <p:cNvPr id="264" name="Google Shape;26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switch(выражение или значение)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case значение_1: инструкции_1;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case значение_2: инструкции_2;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...................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case значение_N: инструкции_N;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default: инструкции;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конце конструкции switch может стоять блок default. Он необязателен и выполняется в том случае, если значение после switch не соответствует ни одному из операторов case.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>
            <a:spLocks noGrp="1"/>
          </p:cNvSpPr>
          <p:nvPr>
            <p:ph type="body" idx="1"/>
          </p:nvPr>
        </p:nvSpPr>
        <p:spPr>
          <a:xfrm>
            <a:off x="311700" y="453475"/>
            <a:ext cx="8520600" cy="4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{2};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switch(x)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case 1:  std::cout &lt;&lt; "x = 1" &lt;&lt; "\n";  break;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case 2:  std::cout &lt;&lt; "x = 2" &lt;&lt; "\n";  break;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case 3:   std::cout &lt;&lt; "x = 3" &lt;&lt; "\n";  break;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default:   std::cout &lt;&lt; "x is undefined" &lt;&lt; "\n";  break;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избежать выполнения последующих блоков case/default, в конце каждого блока ставится оператор break.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Совмещение условий</a:t>
            </a:r>
            <a:endParaRPr/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50" y="1553276"/>
            <a:ext cx="8017725" cy="34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0"/>
          <p:cNvSpPr txBox="1"/>
          <p:nvPr/>
        </p:nvSpPr>
        <p:spPr>
          <a:xfrm>
            <a:off x="356850" y="1017725"/>
            <a:ext cx="890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Можно определять для нескольких меток case один набор инструкций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 в блоках case</a:t>
            </a:r>
            <a:endParaRPr/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Определение переменных в блоках case, возможно, встречается нечасто. Однако может вызвать затруднения. Так, если переменная определяется в блоке case, то все инструкции блока помещаются в фигурные скобки (для блока default это не требуется)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550" y="2085425"/>
            <a:ext cx="4162317" cy="2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отрицательных чисел в C++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записи чисел со знаком в С++ применяется знаковый старший разряд. Если его значение равно 0, то число положительное, и его двоичное представление не отличается от представления беззнакового числа. Например, 0000 0001 в десятичной системе 1.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старший разряд равен 1, то мы имеем дело с отрицательным числом. Например, 1111 1111 в десятичной системе представляет -1. Соответственно, 1111 0011 представляет -13.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Например, получим число -3. Для этого сначала возьмем двоичное представление числа 3: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3 = 0000 0011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Инвертируем биты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~0000 0011 = 1111 1100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 прибавим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1111 1100 + 1 = 1111 1101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Таким образом, число 1111 1101 является двоичным представлением числа -3.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switch с инициализацией переменной</a:t>
            </a:r>
            <a:endParaRPr/>
          </a:p>
        </p:txBody>
      </p:sp>
      <p:sp>
        <p:nvSpPr>
          <p:cNvPr id="289" name="Google Shape;28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Иногда в конструкции switch для различных промежуточных вычислений необходимо определить переменную. Для этой цели начиная со стандарта C++17 язык С++ поддерживает особую форму конструкции switch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switch(инициализация; выражение или значение)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..........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Подобная форма также принимает выражение, значение которого сравнивается с константами после операторов case. Но теперь перед выражением еще может идти определение и инициализация переменной.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690550"/>
            <a:ext cx="46291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498B4-05F2-4512-BAEC-C94DCF4E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6BB14A-41BA-4D8E-961D-473749A4D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schemeClr val="tx1"/>
                </a:solidFill>
              </a:rPr>
              <a:t>У девочки Даши проблемы с математикой. Она никак не может понять, хватит ли ей денег, чтобы купить всё что нужно для её путешествия. Давайте поможем Даше и посчитаем за неё. На первой строке дается количество денег у Даши, на второй общая стоимость всех предметов, которые она хочет купить. Выведите “</a:t>
            </a:r>
            <a:r>
              <a:rPr lang="en-US" dirty="0">
                <a:solidFill>
                  <a:schemeClr val="tx1"/>
                </a:solidFill>
              </a:rPr>
              <a:t>Yes</a:t>
            </a:r>
            <a:r>
              <a:rPr lang="ru-RU" dirty="0">
                <a:solidFill>
                  <a:schemeClr val="tx1"/>
                </a:solidFill>
              </a:rPr>
              <a:t>”, если ей хватит денег и “</a:t>
            </a:r>
            <a:r>
              <a:rPr lang="en-US" dirty="0">
                <a:solidFill>
                  <a:schemeClr val="tx1"/>
                </a:solidFill>
              </a:rPr>
              <a:t>No</a:t>
            </a:r>
            <a:r>
              <a:rPr lang="ru-RU" dirty="0">
                <a:solidFill>
                  <a:schemeClr val="tx1"/>
                </a:solidFill>
              </a:rPr>
              <a:t>”, если нет.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В главной велогонке года участвует более тысячи гонщиков. Им предстоит пройти трассу длинной 43872м. Самая сложная и ответственная задача — определение победителя. Нам известны средние скорости двух фаворитов — Пети и Васи. Помогите выяснить, кто из них пришёл к финишу первым. Первое число - средняя скорость Пети. Второе — Васи.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Модификация задачи 2. На этот раз нам известны средние скорости трёх фаворитов — Пети, Васи и Толи. Кто из них пришёл к финишу первым? </a:t>
            </a:r>
          </a:p>
          <a:p>
            <a:r>
              <a:rPr lang="ru-RU" dirty="0">
                <a:solidFill>
                  <a:schemeClr val="tx1"/>
                </a:solidFill>
              </a:rPr>
              <a:t>Есть много музыкальных инструментов, но Вася обожает треугольник. У него завалялось немного алюминиевых трубочек разной длины, и он задаётся вопросом, а можно ли из них сделать любимый музыкальный инструмент. Вводиться три числа — длины трубочек, каждое с новой строки. Нужно вывести YES — если Васе удастся создать музыкальный треугольник, иначе — NO.</a:t>
            </a:r>
          </a:p>
        </p:txBody>
      </p:sp>
    </p:spTree>
    <p:extLst>
      <p:ext uri="{BB962C8B-B14F-4D97-AF65-F5344CB8AC3E}">
        <p14:creationId xmlns:p14="http://schemas.microsoft.com/office/powerpoint/2010/main" val="142795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сдвига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Операнд 1 &lt;&lt; / &gt;&gt; Операнд 2;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&lt;&lt;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Сдвигает битовое представление числа, представленного первым операндом, влево на определенное количество разрядов, которое задается вторым операндом.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&gt;&gt;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Сдвигает битовое представление числа вправо на определенное количество разрядов.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unsigned int a = 2 &lt;&lt; 2;          // 10  на два разрядов влево = 1000 - 8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unsigned int b = 16 &gt;&gt; 3;         // 10000 на три разряда вправо = 10 - 2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Можно заметить, что сдвиг на один разряд влево фактически аналогично умножению на 2, тогда как сдвиг влево на один раз эквивалентно делению на два. Мы можем обобщить: сдвиг влево на n аналогичен умножению числа на 2n, а сдвиг вправо на n разрядов аналогичен делению на 2n, что можно использовать вместо умножения/деления на степени двойки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520400"/>
            <a:ext cx="8520600" cy="42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unsigned int x{3};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unsigned int number{7};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unsigned int result{number &lt;&lt; x};    // 7 * 2*2*2 = 56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"Result: " &lt;&lt; result &lt;&lt; std::endl;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number = 26;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result = number &gt;&gt; x;       // 26 / (2*2*2) = 3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"Result: " &lt;&lt; result &lt;&lt; std::endl;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ru" sz="15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Поразрядные операции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&amp;</a:t>
            </a:r>
            <a:r>
              <a:rPr lang="ru">
                <a:solidFill>
                  <a:schemeClr val="dk1"/>
                </a:solidFill>
              </a:rPr>
              <a:t>: поразрядная конъюнкция (операция И или поразрядное умножение). Возвращает 1, если оба из соответствующих разрядов обоих чисел равны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|</a:t>
            </a:r>
            <a:r>
              <a:rPr lang="ru">
                <a:solidFill>
                  <a:schemeClr val="dk1"/>
                </a:solidFill>
              </a:rPr>
              <a:t>: поразрядная дизъюнкция (операция ИЛИ или поразрядное сложение). Возвращает 1, если хотя бы один из соответствующих разрядов обоих чисел равен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^</a:t>
            </a:r>
            <a:r>
              <a:rPr lang="ru">
                <a:solidFill>
                  <a:schemeClr val="dk1"/>
                </a:solidFill>
              </a:rPr>
              <a:t>: поразрядное исключающее ИЛИ. Возвращает 1, если только один из соответствующих разрядов обоих чисел равен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~</a:t>
            </a:r>
            <a:r>
              <a:rPr lang="ru">
                <a:solidFill>
                  <a:schemeClr val="dk1"/>
                </a:solidFill>
              </a:rPr>
              <a:t>: поразрядное отрицание или инверсия. Инвертирует все разряды операнда. Если разряд равен 1, то он становится равен 0, а если он равен 0, то он получает значение 1.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операций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a = 5 | 2;          // 101 | 010 = 111  - 7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b = 6 &amp; 2;          // 110 &amp; 010 = 10  - 2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c = 5 ^ 2;          // 101 ^ 010 = 111 - 7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int d = ~9;             // -10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3674</Words>
  <Application>Microsoft Office PowerPoint</Application>
  <PresentationFormat>Экран (16:9)</PresentationFormat>
  <Paragraphs>337</Paragraphs>
  <Slides>42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Oswald</vt:lpstr>
      <vt:lpstr>Average</vt:lpstr>
      <vt:lpstr>Slate</vt:lpstr>
      <vt:lpstr>Основы С++</vt:lpstr>
      <vt:lpstr>Двоичное представление чисел</vt:lpstr>
      <vt:lpstr>Перевод из двоичной системы в двоичную</vt:lpstr>
      <vt:lpstr>Представление отрицательных чисел в C++</vt:lpstr>
      <vt:lpstr>Операции сдвига</vt:lpstr>
      <vt:lpstr>Пример</vt:lpstr>
      <vt:lpstr>Презентация PowerPoint</vt:lpstr>
      <vt:lpstr>Поразрядные операции</vt:lpstr>
      <vt:lpstr>Применение операций</vt:lpstr>
      <vt:lpstr>Пример практического применения операций</vt:lpstr>
      <vt:lpstr>Презентация PowerPoint</vt:lpstr>
      <vt:lpstr>Обратное получение данных</vt:lpstr>
      <vt:lpstr>Возможно взять данные определенного числа</vt:lpstr>
      <vt:lpstr>И даже сохранить на определённой позиции</vt:lpstr>
      <vt:lpstr>Булевый тип данных</vt:lpstr>
      <vt:lpstr>Операторы сравнения</vt:lpstr>
      <vt:lpstr>Презентация PowerPoint</vt:lpstr>
      <vt:lpstr>Вывод bool в консоль</vt:lpstr>
      <vt:lpstr>Вывод true или false без условных операторов</vt:lpstr>
      <vt:lpstr>Логические операции</vt:lpstr>
      <vt:lpstr>Логические операции</vt:lpstr>
      <vt:lpstr>Логические операции</vt:lpstr>
      <vt:lpstr>Презентация PowerPoint</vt:lpstr>
      <vt:lpstr>Конструкция if</vt:lpstr>
      <vt:lpstr>Пример</vt:lpstr>
      <vt:lpstr>Конструкция if-else</vt:lpstr>
      <vt:lpstr>Пример</vt:lpstr>
      <vt:lpstr>if-else if</vt:lpstr>
      <vt:lpstr>Презентация PowerPoint</vt:lpstr>
      <vt:lpstr>Целочисленные условия</vt:lpstr>
      <vt:lpstr>Вложенные конструкции</vt:lpstr>
      <vt:lpstr>Блок if с инициализацией переменной</vt:lpstr>
      <vt:lpstr>Пример</vt:lpstr>
      <vt:lpstr>Презентация PowerPoint</vt:lpstr>
      <vt:lpstr>Тернарный оператор</vt:lpstr>
      <vt:lpstr>Switch-case</vt:lpstr>
      <vt:lpstr>Презентация PowerPoint</vt:lpstr>
      <vt:lpstr>Совмещение условий</vt:lpstr>
      <vt:lpstr>Переменные в блоках case</vt:lpstr>
      <vt:lpstr>Блок switch с инициализацией переменной</vt:lpstr>
      <vt:lpstr>Презентация PowerPoint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С++</dc:title>
  <cp:lastModifiedBy>Никита Трощенко</cp:lastModifiedBy>
  <cp:revision>5</cp:revision>
  <dcterms:modified xsi:type="dcterms:W3CDTF">2023-11-28T12:27:41Z</dcterms:modified>
</cp:coreProperties>
</file>