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Average" panose="020B0604020202020204" charset="0"/>
      <p:regular r:id="rId44"/>
    </p:embeddedFont>
    <p:embeddedFont>
      <p:font typeface="Oswald" panose="020B0604020202020204" charset="-52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9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2cac435a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2cac435a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2cac435a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2cac435a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cac435a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2cac435a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cac435a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2cac435a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cac435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cac435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cac435a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cac435a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cac43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cac435a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2cac435a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2cac435a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2cac435a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2cac435a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cac435a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2cac435a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cac435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2cac435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cac435a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cac435a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2cac435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2cac435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2cac435a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2cac435a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2cac435a4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2cac435a4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cac435a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2cac435a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2cac435a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2cac435a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cac435a4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cac435a4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2cac435a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2cac435a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2cac435a4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2cac435a4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2cac435a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e2cac435a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cac435a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2cac435a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2cac435a4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2cac435a4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2cac435a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2cac435a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2cac435a4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2cac435a4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2cac435a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2cac435a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2cac435a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2cac435a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2cac435a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e2cac435a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2cac435a4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2cac435a4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2cac435a4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2cac435a4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2cac435a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2cac435a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2cac435a4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2cac435a4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cac435a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2cac435a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2cac435a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2cac435a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2cac435a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2cac435a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cac435a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cac435a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cac435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cac435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cac435a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2cac435a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2cac435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2cac435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cac435a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2cac435a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C++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Строки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Объединение строк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hello {"hello"};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world {"world"};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hello + " " + world};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 message;    // hello world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сложении строк они не должны одновременно представлять строковые литералы. Например: string message{ "hello " + "world"}; выдаст ошибку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реализации этого можно написать так: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hello {"hello"};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hello + " world" "!"};  // hello world!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380650"/>
            <a:ext cx="8520600" cy="4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альтернативы, можно сделать явное преобразование строковых литералов в объект string: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(string)"Hello " + " named character!"};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можно использовать пространство имен для неявного преобразования: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std::string_literals;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message{ "hello "s + "world"s + "!"s};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 message 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специальных символов в строках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text {"First name:\t\"John\"\nLast name:\t\"Kennedy\"\nAge:\t25"};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text;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Raw-литералы</a:t>
            </a:r>
            <a:endParaRPr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 R"(First name:	"John"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name:	"Kennedy"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Age:	25)" 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 с поддержкой Unicode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std::wstring text {L"Hello World!"}; // массив wchar_t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std::u8string text8{u8"Hello World!"}; // char8_t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std::u16string text16 {u"Hello World!"}; // char16_t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std::u32string text32 {U"Hello World!"}; // char32_t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Преобразование числа в строку</a:t>
            </a:r>
            <a:endParaRPr dirty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&lt;string&gt;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unsigned int age = 38;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message =  "Age: " + to_string(age);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message;    // Age: 38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из строки в число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stoi(): преобразует строку в тип int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stol(): в long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stoll(): в long long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stoul(): в unsigned long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stoull(): в unsigned long long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stof(): в float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stod(): в double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stold(): в long double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str = "123.231";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n = stod(str);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n;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строки в указатель на массив символов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 {"hello"};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char* message_ptr = message.c_str();  // преобразуем в указатель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message_ptr;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 {"hello"};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char* message_ptr = message.data();  // преобразуем в указатель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message_ptr;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сравнения, применимые к строкам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&gt;= &lt; &lt;= == != ⇔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Сравнение строк происходит посимвольно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“abc” = {‘a’, ‘b’, ‘c’}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‘b’ &gt; ‘b’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“abb” = {‘a’, ‘b’, ‘b’}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“abc” &gt; “abb”</a:t>
            </a:r>
            <a:endParaRPr lang="en-US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Объявление пустых строк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a {};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 = "";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 = {};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d;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e("");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465525"/>
            <a:ext cx="8520600" cy="4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tom {"Tom"};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bob{"Bob"};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sam {"Sam"};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result = sam.compare(bob);      // 1 - первая строка (sam) больше второй (bob)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result &lt;&lt; "\n";   // 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sam.compare(tom);      // -1 - первая строка (sam) меньше второй (tom)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result &lt;&lt;  "\n";   // -1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= tom.compare(tom);      // 0 - первая строка (tom) равна второй (tom)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result;   // 0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311700" y="320050"/>
            <a:ext cx="8520600" cy="4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{"Hello world!"};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word {"world"};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(unsigned int i{}; i &lt; text.length() - word.length() + 1; i++){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(text.compare(i, word.length(), word) == 0)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cout &lt;&lt; "Text contains " &lt;&lt; word &lt;&lt; " at index " &lt;&lt; i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подстроки</a:t>
            </a:r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message = "tom@localhost.com";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submessage = message.substr(4, 9); // 9 символов начиная с 4-го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submessage;   // localhost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количество символов извлекаемой подстроки будет больше доступного количества символов в строке, то извлекуться все символы.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507075"/>
            <a:ext cx="8520600" cy="4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начальный индекс недействителен, то возникнет ошибка: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"tom@localhost.com"};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submessage = message.substr(24, 20); // ! Ошибка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не писать количество символов, тогда извлекутся все до конца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std::string message{ "tom@localhost.com"};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std::string submessage = message.substr(4); // localhost.com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начала и завершения строки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 = "Hello world!";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hello = "Hello";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проверка, начинаяется ли text на строку hello с помощью функции compare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(text.compare(0, hello.length(), hello) == 0)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"The text starts with " &lt;&lt; hello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(text.substr(0, hello.length()) == hello) // с помощью функции substr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"The text starts with " &lt;&lt; hello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проверки начала и завершения строки (C++ 20)</a:t>
            </a:r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 = "Hello world!";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hello = "Hello";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world = "world!";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(text.starts_with(hello)) // проверка, начинается ли text на строку hello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"The text starts with " &lt;&lt; hello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(text.ends_with(world))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"The text ends with " &lt;&lt; world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подстроки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"A friend in need is a friend indeed.";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text.find("ed") &lt;&lt; "\n";      // 14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text.find("friend") &lt;&lt; "\n";  // 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text.find('d') &lt;&lt; "\n";     // 7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text.find("apple") &lt;&lt; "\n";  // 18446744073709551615 (string::npos)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(text.find("banana") == string::npos){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"Not found"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346150"/>
            <a:ext cx="8520600" cy="4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Мы можем указать индекс, с которого надо вести поиск: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"A friend in need is a friend indeed.";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поиск с 10-го индекса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text.find("friend", 10);      // 22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искать в тексте не всю строку, а только ее часть: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"A friend in need is a friend indeed.";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word = "endless";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поиск с 10-го индекса 3 первых символов слова "endless", то есть "end"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text.find("endless", 10, 3);      // 25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в обратном порядке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{"A friend in need is a friend indeed."};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text.rfind("ed") &lt;&lt; "\n";      // 33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text.rfind("friend") &lt;&lt; "\n"; // 22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text.rfind('d') &lt;&lt; "\n";     // 34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text.rfind("apple") &lt;&lt; "\n";  // 18446744073709551615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любого из набора символов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{"Phone number: +23415678901"};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letters{"0123456789"};  // искомые символы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text.find_first_of(letters) &lt;&lt; "\n";      // 15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text.find_last_of(letters) &lt;&lt; "\n";      // 25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заранее заданных строк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message1 {"Hello world!"};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message2 = {"Hello world!"};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message3 = "Hello world!";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message4("Hello world!");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p.s. можно инициализировать строку другим объектом string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 = "Hello world!";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message1 {message}; // string message1 = message</a:t>
            </a:r>
            <a:r>
              <a:rPr lang="ru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символов не входящих в набор</a:t>
            </a: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{"Phone number: +23415678901"};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letters{"0123456789"};  // искомые символы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text.find_first_not_of(letters) &lt;&lt; "\n";      // 0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text.find_last_not_of(letters) &lt;&lt; "\n";      // 14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в строку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message.append(" ");  // добавляем пробел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message.append("world");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можно добавить по цепочке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message.append(" ").append("world");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message;    // hello world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Вставка строки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"insert into a text";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str("a string ");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text.insert(7, str);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  // insert a string into a text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body" idx="1"/>
          </p:nvPr>
        </p:nvSpPr>
        <p:spPr>
          <a:xfrm>
            <a:off x="311700" y="434175"/>
            <a:ext cx="8520600" cy="4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{"Hello C++"};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text.insert(6, "C/");    // Hello C/C++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{"Langs: C++"};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langs {"Java, C, C#"};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text.insert(6, langs, 5, 3);    // Langs: C, C++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{"Number: 5678"};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text.insert(8, 5, '*');    // Number: *****5678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Замена подстроки</a:t>
            </a:r>
            <a:endParaRPr/>
          </a:p>
        </p:txBody>
      </p:sp>
      <p:sp>
        <p:nvSpPr>
          <p:cNvPr id="252" name="Google Shape;25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{"Lang: Java"};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text.replace(6, 4, "C++");    // Lang: C++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  // Lang: C++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{"Lang: Java"};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lang {"C++"};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text.replace(6, 4, lang);    // Lang: C++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{"Phone: +12345678901"};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text.replace(9, 6, 5, '*'); // Phone: +1*****8901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символов</a:t>
            </a:r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{"Hello Tom!"};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std::string empty;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text.replace(5, 4, empty);      // Замена "Tom" на пустую строку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  // Hello!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{"Hello Tom!"};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text.erase(5, 4);       // удаляем 4 символа с 5-го индекса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  // Hello!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удалить все вхождения подстроки</a:t>
            </a:r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"Hello Tom! Good bye Tom...";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to_delete = " Tom";  // какую подстроку удалить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size_t start = text.find(to_delete);            // находим позицию подстроки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(start != string::npos){ // находим и удаляем все вхождения to_delete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text.erase(start, to_delete.length());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start = text.find(to_delete, start + to_delete.length());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 &lt;&lt; std::endl;  // Hello! Good bye...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body" idx="1"/>
          </p:nvPr>
        </p:nvSpPr>
        <p:spPr>
          <a:xfrm>
            <a:off x="311700" y="502625"/>
            <a:ext cx="8520600" cy="4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"Hello Tom";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text.erase(5); // удаляем все кроме первых 5 символов - остается "Hello"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= "Hello Tom";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text.erase(); // пустая строка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{"Hello Tom! Good bye Tom..."}; (С++ 20)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erase(text, 'T');    // Удаляем символ 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text;  // Hello om! Good bye om...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символов</a:t>
            </a:r>
            <a:endParaRPr/>
          </a:p>
        </p:txBody>
      </p:sp>
      <p:sp>
        <p:nvSpPr>
          <p:cNvPr id="275" name="Google Shape;27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isupper(c): проверяет, является ли c заглавной буквой, по умолчанию от "A" до "Z"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islower(c): проверяет, является ли c буквой нижнего регистра, по умолчанию от 'a' до 'z'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isalpha(c): проверяет, является ли c алфавитным символом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isdigit(c): проверяет, является ли c цифрой от '0' до '9'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isxdigit(c): проверяет, является ли c шестнадцатеричной цифрой, от '0' до '9', от 'a' до 'f' или от 'A' до 'F'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isalnum(c): проверяет, является ли c алфавитно-цифровым символом; аналогично isisalpha(c) || isdigit(c)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isspace(c): проверяет, является ли c пробелом (' '), символом перевода строки ('\n'), возвратом каретки ('\r'), перевод страницы ('\f'), горизонтальная ('\t') или вертикальная ('\v') табуляция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isblank(c): проверяет, является ли c пробелом (' ') или символом табуляция ('\t')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ispunct(c): проверяет, является ли c символом пунктуации (один из следующих: _ { } [ ] # ( ) &lt; &gt; % : ; ? * + - / ^ &amp; | ~ ! "=")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isprint(c): проверяет, является ли c печатным символом, который включает прописные или строчные буквы,цифры, знаки пунктуации и пробелы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iscntrl(c): проверяет, является ли c управляющим непечатным символом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isgraph(c): проверяет, имеет ли c графическое представление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Перевод символов в определенный регистр</a:t>
            </a:r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tolower(c): переводит символ c в нижний регистр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toupper(c): переводит символ c в верхний регистр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и вывод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message = "Hello", name;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cin &gt;&gt; name;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message &lt;&lt; ", "  &lt;&lt; name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производить ввод с помощью getline: getline(cin, name);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Взятие номера телефона из строки</a:t>
            </a:r>
            <a:endParaRPr/>
          </a:p>
        </p:txBody>
      </p:sp>
      <p:sp>
        <p:nvSpPr>
          <p:cNvPr id="287" name="Google Shape;28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text {"Phone number: +1(234)456-78-90"};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phone;  // строка для хранения номера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for(unsigned i{}; i &lt; text.length(); i++){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if(std::isdigit(text[i]))  // проверяем, является ли символ цифрой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phone += text[i]; // добавляем в строку номера телефона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phone;    // 12344567890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293" name="Google Shape;29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Написать программу, проверяющую завершается ли строка на определенную подстроку с помощью функций: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программу для поиска количества вхождений подстроки в строке.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и изменение символов строки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hello = {"HELLO"};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(int i{}; i&lt;10; i++)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 &lt;&lt; hello[1];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"\n";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hello[4]='!';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hello;    // HELL!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перебора по строке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count = 0;   // счетчик, сколько раз встречается символ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message{ "Hello World" };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(char ch : message)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(ch == 'l') count++;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"Count 'l' in string: " &lt;&lt; count;   // Count: 3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Продвинутая инициализация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 (5, 'E'); //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только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char)</a:t>
            </a: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повторяем E 5 раз - message = "EEEE"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message1 {"hello world", 4}; // берем символ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ы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4-го</a:t>
            </a: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message1 = "o world"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message2 {"hello world", 6, 5}; // 5 символов начиная с 6 символа - message2 = "world"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строки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string message = "Hello";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"Length: " &lt;&lt; message.length() &lt;&lt; "\n";   // Length: 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"Size: " &lt;&lt; message.size();       // Size: 5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Разницы нет.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пустоту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message;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if(message.empty())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"string is empty ";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"string is not empty";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Также можно проверить так: 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""). Или так: 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 "\0")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Ещё вариант: 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message.size</a:t>
            </a:r>
            <a:r>
              <a:rPr lang="ru-RU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== 0). Аналогично с </a:t>
            </a:r>
            <a:r>
              <a:rPr lang="ru-RU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lang="ru-RU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2666</Words>
  <Application>Microsoft Office PowerPoint</Application>
  <PresentationFormat>Экран (16:9)</PresentationFormat>
  <Paragraphs>298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Oswald</vt:lpstr>
      <vt:lpstr>Arial</vt:lpstr>
      <vt:lpstr>Average</vt:lpstr>
      <vt:lpstr>Slate</vt:lpstr>
      <vt:lpstr>Основы C++</vt:lpstr>
      <vt:lpstr>Объявление пустых строк</vt:lpstr>
      <vt:lpstr>Объявление заранее заданных строк</vt:lpstr>
      <vt:lpstr>Ввод и вывод</vt:lpstr>
      <vt:lpstr>Получение и изменение символов строки</vt:lpstr>
      <vt:lpstr>Пример перебора по строке</vt:lpstr>
      <vt:lpstr>Продвинутая инициализация</vt:lpstr>
      <vt:lpstr>Размер строки</vt:lpstr>
      <vt:lpstr>Проверка на пустоту</vt:lpstr>
      <vt:lpstr>Объединение строк</vt:lpstr>
      <vt:lpstr>Презентация PowerPoint</vt:lpstr>
      <vt:lpstr>Использование специальных символов в строках</vt:lpstr>
      <vt:lpstr>Raw-литералы</vt:lpstr>
      <vt:lpstr>Строки с поддержкой Unicode</vt:lpstr>
      <vt:lpstr>Преобразование числа в строку</vt:lpstr>
      <vt:lpstr>Преобразование из строки в число</vt:lpstr>
      <vt:lpstr>Пример</vt:lpstr>
      <vt:lpstr>Преобразование строки в указатель на массив символов</vt:lpstr>
      <vt:lpstr>Операции сравнения, применимые к строкам</vt:lpstr>
      <vt:lpstr>Презентация PowerPoint</vt:lpstr>
      <vt:lpstr>Презентация PowerPoint</vt:lpstr>
      <vt:lpstr>Получение подстроки</vt:lpstr>
      <vt:lpstr>Презентация PowerPoint</vt:lpstr>
      <vt:lpstr>Проверка начала и завершения строки</vt:lpstr>
      <vt:lpstr>Вариант проверки начала и завершения строки (C++ 20)</vt:lpstr>
      <vt:lpstr>Поиск подстроки</vt:lpstr>
      <vt:lpstr>Презентация PowerPoint</vt:lpstr>
      <vt:lpstr>Поиск в обратном порядке</vt:lpstr>
      <vt:lpstr>Поиск любого из набора символов</vt:lpstr>
      <vt:lpstr>Поиск символов не входящих в набор</vt:lpstr>
      <vt:lpstr>Добавление в строку</vt:lpstr>
      <vt:lpstr>Вставка строки</vt:lpstr>
      <vt:lpstr>Презентация PowerPoint</vt:lpstr>
      <vt:lpstr>Замена подстроки</vt:lpstr>
      <vt:lpstr>Удаление символов</vt:lpstr>
      <vt:lpstr>Можно удалить все вхождения подстроки</vt:lpstr>
      <vt:lpstr>Презентация PowerPoint</vt:lpstr>
      <vt:lpstr>Проверка символов</vt:lpstr>
      <vt:lpstr>Перевод символов в определенный регистр</vt:lpstr>
      <vt:lpstr>Взятие номера телефона из строки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C++</dc:title>
  <cp:lastModifiedBy>Никита Трощенко</cp:lastModifiedBy>
  <cp:revision>10</cp:revision>
  <dcterms:modified xsi:type="dcterms:W3CDTF">2024-10-10T07:42:53Z</dcterms:modified>
</cp:coreProperties>
</file>