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93c9d053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93c9d053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93c9d053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93c9d053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93c9d053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93c9d053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93c9d0534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93c9d0534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93c9d0534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93c9d0534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93c9d0534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93c9d0534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93c9d0534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93c9d0534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93c9d053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93c9d053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93c9d0534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93c9d0534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93c9d053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93c9d053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93c9d05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93c9d05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93c9d0534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93c9d0534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93c9d0534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93c9d0534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93c9d0534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93c9d0534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93c9d0534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93c9d0534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93c9d053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93c9d053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93c9d053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93c9d053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493c9d0534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493c9d0534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493c9d053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493c9d053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93c9d0534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93c9d0534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93c9d0534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93c9d0534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3c9d053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93c9d053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93c9d0534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93c9d0534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93c9d0534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93c9d0534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93c9d0534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93c9d0534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93c9d0534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93c9d0534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93c9d0534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93c9d0534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93c9d0534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93c9d0534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93c9d053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93c9d053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493c9d053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493c9d053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493c9d053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493c9d053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93c9d053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93c9d053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93c9d053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93c9d053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93c9d053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93c9d053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C++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Вектора, итераторы, сортировка векторов (база)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Очистка вектора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data = {1, 2, 3, 4, 5};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data.clear();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data.size(); // 0, так как вектор пуст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Резерв памяти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4810500" cy="2793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46149" t="0"/>
          <a:stretch/>
        </p:blipFill>
        <p:spPr>
          <a:xfrm>
            <a:off x="430937" y="1197450"/>
            <a:ext cx="4572027" cy="2748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4029300"/>
            <a:ext cx="85206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этот резерв памяти заканчивается, при вставке очередного элемента происходит </a:t>
            </a:r>
            <a:r>
              <a:rPr i="1"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реаллокация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элементы вектора копируются в новый, более просторный блок памяти.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Резерв памяти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445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data = {1, 2};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data.size() &lt;&lt; "\t" &lt;&lt; data.capacity() &lt;&lt; "\n";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data.push_back(3);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data.size() &lt;&lt; "\t" &lt;&lt; data.capacity() &lt;&lt; "\n";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data.push_back(4);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data.size() &lt;&lt; "\t" &lt;&lt; data.capacity() &lt;&lt; "\n";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data.push_back(5);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data.size() &lt;&lt; "\t" &lt;&lt; data.capacity() &lt;&lt; "\n";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ru" sz="10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Резерв памяти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00" y="1152475"/>
            <a:ext cx="580164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</a:t>
            </a:r>
            <a:r>
              <a:rPr lang="ru"/>
              <a:t>резерва</a:t>
            </a:r>
            <a:r>
              <a:rPr lang="ru"/>
              <a:t> памяти для вектора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&lt;string&gt;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vector&lt;string&gt; words;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size_t words_count;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cin &gt;&gt; words_count;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Размер вектора остаётся нулевым, меняется только резерв: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words.reserve(words_count);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(size_t i = 0; i != words_count; ++i) {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word;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cin &gt;&gt; word;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// Все добавления будут дешёвыми, без реаллокаций: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words.push_back(word);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resize vs reserve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</a:t>
            </a: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data = {1, 2, 3, 4, 5};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data.reserve(10); // поменяли резерв, но размер вектора остался равным пяти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data.resize(3); // удалили последние элементы 4 и 5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data.resize(6); // получили вектор 1, 2, 3, 0, 0, 0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.resize(8, 8);   // {1, 2, 3, 0, 0, 0, 8, 8}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Многомерные векторы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size_t m, n;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cin &gt;&gt; m &gt;&gt; n; // число строк и столбцов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создаём матрицу matrix из m строк, каждая из которых — вектор из n нулей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vector&lt;vector&lt;</a:t>
            </a: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 matrix</a:t>
            </a: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(m, vector&lt;int&gt;(n))</a:t>
            </a: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(size_t i = 0; i != m; ++i) 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 (size_t j = 0; j != n; ++j) 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cin &gt;&gt; matrix[i][j];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напечатаем матрицу, выводя элементы через табуляцию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(size_t i = 0; i != m; ++i) {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 (size_t j = 0; j != n; ++j) 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cout &lt;&lt; matrix[i][j] &lt;&lt; "\t";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"\n";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sz="93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93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6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Итераторы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vector&lt;int&gt; numbers{ 1,2,3,4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vector&lt;int&gt;::iterator iter = numbers.begin();  // получаем итератор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 итераторами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*iter: получение элемента, на который указывает итератор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++iter: перемещение итератора вперед для обращения к следующему элементу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--iter: перемещение итератора назад для обращения к предыдущему элементу. Итераторы контейнера forward_list не поддерживают операцию декремента.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iter1 == iter2: два итератора равны, если они указывают на один и тот же элемент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iter1 != iter2: два итератора не равны, если они указывают на разные элементы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 + n: возвращает итератор, который смещен от итератора iter на n позиций вперед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 - n: возвращает итератор, который смещен от итератора iter на n позиций назад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 += n: перемещает итератор на n позиций вперед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 -= n: перемещает итератор на n позиций назад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iter1 - iter2: возвращает количество позиций между итераторами iter1 и iter2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95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&gt;, &gt;=, &lt;, &lt;=: операции сравнения. Один итератор больше другого, если указывает на элемент, который ближе к концу</a:t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и изменение элемента по итератору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std::vector&lt;int&gt; numbers{ 1,2,3,4 };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auto iter { numbers.begin() };  // получаем итератор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получаем элемент, на который указывает итератор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*iter &lt;&lt; std::endl;    // 1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изменяем элемент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*iter = 125;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проверяем изменение элемента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numbers[0] &lt;&lt; std::endl;    // 125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вектора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vector&lt;int&gt; v4(5);           // вектор v4 состоит из 5 чисел, каждое число равно 0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vector&lt;int&gt; v5(5, 2);        // вектор v5 состоит из 5 чисел, каждое число равно 2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vector&lt;int&gt; v6{1, 2, 4, 5};  // вектор v6 состоит из чисел 1, 2, 4, 5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vector&lt;int&gt; v7 = {1, 2, 3, 5}; // вектор v7 состоит из чисел 1, 2, 3, 5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операций с итераторами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std::vector&lt;int&gt; numbers{ 10, 20, 30, 40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auto iter { numbers.begin() };  // получаем итератор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переходим на 1 элемент вперед ко 2-му элементу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++iter;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*iter &lt;&lt; std::endl;    // 20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переходим на 2 элемента вперед к 4-му элементу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iter +=2;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*iter &lt;&lt; std::endl;    // 40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переходим назад на 3 элемента к 1-му элементу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iter = iter - 3;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*iter &lt;&lt; std::endl;    // 10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способы перебора </a:t>
            </a:r>
            <a:r>
              <a:rPr lang="ru"/>
              <a:t>контейнера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std::vector&lt;int&gt; numbers{ 10, 20, 30, 40 };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auto iter { numbers.begin() };  // получаем итератор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while(iter!=numbers.end())    // пока не дойдем до конца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*iter &lt;&lt; std::endl;// получаем элементы через итератор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++iter;             // перемещаемся вперед на один элемент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аналогичный пример с циклом for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for(auto start{numbers.begin()}; start !=numbers.end(); start++ )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*start &lt;&lt; std::endl;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Константные итераторы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vector&lt;int&gt; numbers{1, 2, 3, 4, 5};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for(auto iter {numbers.begin()}; iter != numbers.end(); ++iter)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*iter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так нельзя сделать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//*iter = (*iter) * (*iter);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Реверсивные итераторы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std::vector&lt;int&gt; numbers { 1, 2, 3, 4, 5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(auto iter {numbers.rbegin()}; iter != numbers.rend(); ++iter)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*iter &lt;&lt; "\t";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Константные реверсивные операторы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std::vector&lt;int&gt; numbers { 1, 2, 3, 4, 5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(auto iter {numbers.crbegin()}; iter != numbers.crend(); ++iter)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*iter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// так нельзя сделать, так как итератор константный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//*iter = (*iter) * (*iter);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Итераторы для массивов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data[]{4, 5, 6, 7, 8};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получаем итератор на начало массива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iter = std::begin(data);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получаем итератор на конец массива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end = std::end(data);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</a:t>
            </a:r>
            <a:r>
              <a:rPr lang="ru"/>
              <a:t>еребор массивов с помощью итераторов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data[]{4, 5, 6, 7, 8};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перебор массива с помощью итераторов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for(auto iter {std::begin(data)}; iter != std::end(data); iter++)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*iter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элементов на определенную позицию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emplace(pos, value): вставляет элемент value на позицию, на которую указывает итератор pos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insert(pos, value): вставляет элемент value на позицию, на которую указывает итератор pos, аналогично функции emplace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insert(pos, n, value): вставляет n элементов value начиная с позиции, на которую указывает итератор pos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insert(pos, begin, end): вставляет начиная с позиции, на которую указывает итератор pos, элементы из другого контейнера из диапазона между итераторами begin и end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insert(pos, values): вставляет список значений начиная с позиции, на которую указывает итератор pos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Emplace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std::vector&lt;int&gt; numbers{ 1, 2, 3, 4, 5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iter = numbers.cbegin();   // константный итератор указывает на первый элемент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numbers.emplace(iter + 2, 8); // добавляем после второго элемента  numbers = { 1, 2, 8, 3, 4, 5};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элементов в вектор с помощью итераторов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data[]{4, 5, 6, 7, 8};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std::vector&lt;int&gt; numbers { 1, 2, 3, 4};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добавляем в конец вектора numbers из массива data элементы со 2-го по предпоследний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numbers.insert(numbers.end(), std::begin(data) + 1, std::end(data)-1);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(auto iter {numbers.begin()}; iter != numbers.end(); ++iter)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*iter &lt;&lt; "\t";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std::endl;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0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Копирование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v1;              // пустой вектор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v2(v1);          // вектор v2 - копия вектора v1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180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v3 = v1;         // вектор v3 - копия вектора v1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Ещё варианты insert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std::vector&lt;int&gt; numbers1{ 1, 2, 3, 4, 5 };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iter1 = numbers1.cbegin(); // константный итератор указывает на первый элемент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numbers1.insert(iter1 + 2, 8); // добавляем после второго элемента  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//numbers1 = { 1, 2, 8, 3, 4, 5};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std::vector&lt;int&gt; numbers2 { 1, 2, 3, 4, 5 };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iter2 = numbers2.cbegin(); // константный итератор указывает на первый элемент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numbers2.insert(iter2 + 1, 3, 4); // добавляем после первого элемента три четверки  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//numbers2 = { 1, 4, 4, 4, 2, 3, 4, 5};</a:t>
            </a:r>
            <a:endParaRPr sz="16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311700" y="379150"/>
            <a:ext cx="8520600" cy="4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std::vector&lt;int&gt; values { 10, 20, 30, 40, 50 };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std::vector&lt;int&gt; numbers3 { 1, 2, 3, 4, 5 };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iter3 = numbers3.cbegin(); // константный итератор указывает на первый элемент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добавляем после первого элемента три первых элемента из вектора values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numbers3.insert(iter3 + 1, values.begin(), values.begin() + 3);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//numbers3 = { 1, 10, 20, 30, 2, 3, 4, 5};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std::vector&lt;int&gt; numbers4 { 1, 2, 3, 4, 5 };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iter4 = numbers4.cend();   // константный итератор указывает на позицию за последним элементом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добавляем в конец вектора numbers4 элементы из списка { 21, 22, 23 }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numbers4.insert(iter4, { 21, 22, 23 });</a:t>
            </a:r>
            <a:endParaRPr sz="13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ru" sz="13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//numbers4 = { 1, 2, 3, 4, 5, 21, 22, 23};</a:t>
            </a:r>
            <a:endParaRPr sz="2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элементов по итераторам</a:t>
            </a:r>
            <a:endParaRPr/>
          </a:p>
        </p:txBody>
      </p:sp>
      <p:sp>
        <p:nvSpPr>
          <p:cNvPr id="248" name="Google Shape;24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erase(p): удаляет элемент, на который указывает итератор p. Возвращает итератор на элемент, следующий после удаленного, или на конец контейнера, если удален последний элемент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erase(begin, end): удаляет элементы из диапазона, на начало и конец которого указывают итераторы begin и end. Возвращает итератор на элемент, следующий после последнего удаленного, или на конец контейнера, если удален последний элемент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std::vector&lt;int&gt; numbers1 { 1, 2, 3, 4, 5, 6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iter = numbers1.cbegin(); // указатель на первый элемент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numbers1.erase(iter + 2);   // удаляем третий элемент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numbers1 = { 1, 2, 4, 5, 6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std::vector&lt;int&gt; numbers2 = { 1, 2, 3, 4, 5, 6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begin = numbers2.cbegin(); // указатель на первый элемент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end = numbers2.cend();     // указатель на последний элемент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numbers2.erase(begin + 2, end - 1); // удаляем с третьего элемента до последнего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numbers2 = {1, 2, 6}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Сортировка вектора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&lt;algorithm&gt;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vector&lt;int&gt; data = {3, 1, 4, 1, 5, 9, 2, 6};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Сортировка диапазона вектора от начала до конца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sort(data.begin(), data.end());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получим вектор 1, 1, 2, 3, 4, 5, 6, 9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Либо, в функции sort можно указать сам вектор: sort(data); (C++ 20)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Определите вектор для хранения чисел типа int. Пусть пользователь сначала вводит с консоли число N - размер вектора. Затем в цикле с консоли вводит N чисел, которые добавляются в данный вектор. После ввода в цикле выведите все числа из вектора в строчку в обратном порядке с помощью итераторов.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Отсортируйте вектор из предыдущей задачи и выведите его с помощью итераторов (не в обратном порядке).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Объявите двумерный вектор размера NxM, заполненный нулями. N и M вводятся пользователем. Выведите данную матрицу.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Обращение к элементам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data = {1, 2, 3, 4, 5};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 = data[0]; // начальный элемент вектора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b = data[4]; // последний элемент вектора (в нём пять элементов)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data[data.size() - 1]; // обращаемся к конечному элементу (идентично прошлому)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data[2] = -3; // меняем элемент 3 на -3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data.size() &lt;&lt; "\n";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индексов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data = {1, 2, 3, 4, 5};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data[42] &lt;&lt; "\n"; // неопределённое поведение: может произойти всё что угодно (либо ошибка)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data.at(0) &lt;&lt; "\n"; // напечатается 1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data.at(42) &lt;&lt; "\n"; // произойдёт исключение std::out_of_range — его можно будет перехватить и обработать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Первый и последний элемент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vector&lt;int&gt; data = {1, 2, 3, 4, 5};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data.front() &lt;&lt; "\n"; // то же, что data[0]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data.back() &lt;&lt; "\n"; // то же, что data[data.size() - 1]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на пустоту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44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(!data.empty()) {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вектор не пуст, с ним можно работать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data[0];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Итерация по элементам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(size_t i = 0; i != data.size(); ++i) { // size_t - тоже самое, что и unsigned long long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data[i] &lt;&lt; " ";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и удаление элементов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&lt;iostream&gt;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&lt;vector&gt;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std::vector&lt;int&gt; data;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(std::cin &gt;&gt; x) { // читаем числа, пока не закончится ввод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data.push_back(x); // добавляем очередное число в вектор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(!data.empty() &amp;&amp; data.back() == 0) {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Пока вектор не пуст и последний элемент равен нулю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data.pop_back(); // удаляем этот нулевой элемент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44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