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5143500" type="screen16x9"/>
  <p:notesSz cx="6858000" cy="9144000"/>
  <p:embeddedFontLst>
    <p:embeddedFont>
      <p:font typeface="Roboto" panose="020B0604020202020204" charset="0"/>
      <p:regular r:id="rId33"/>
      <p:bold r:id="rId34"/>
      <p:italic r:id="rId35"/>
      <p:boldItalic r:id="rId36"/>
    </p:embeddedFont>
    <p:embeddedFont>
      <p:font typeface="Oswald" panose="020B0604020202020204" charset="-52"/>
      <p:regular r:id="rId37"/>
      <p:bold r:id="rId38"/>
    </p:embeddedFont>
    <p:embeddedFont>
      <p:font typeface="Average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f3fb22cb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f3fb22cb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f3d47336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f3d47336f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f3d47336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f3d47336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f3d47336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f3d47336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f3d47336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f3d47336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f3d47336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f3d47336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f3d47336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f3d47336f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f3d47336f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f3d47336f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f3d47336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f3d47336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f3d47336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f3d47336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f3d47336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f3d47336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f3fb22cb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f3fb22cb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f3d47336f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f3d47336f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f3d47336f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f3d47336f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f3d47336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f3d47336f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f3d47336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f3d47336f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f3d47336f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4f3d47336f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f3d47336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4f3d47336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f3d47336f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4f3d47336f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f3d47336f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4f3d47336f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f3d47336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4f3d47336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f3d47336f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4f3d47336f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f3d47336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f3d47336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f3d4733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f3d4733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f3d47336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f3d47336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f3d47336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f3d47336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f3d47336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f3d47336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f3d47336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f3d47336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f3d47336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f3d47336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Основы C++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Функции, аргументы функций, область видимости объектов, рекурсия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Аргументы по умолчанию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print(string name, int age = 18)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"Name: " &lt;&lt; name &lt;&lt; "\tAge: " &lt;&lt; age &lt;&lt;"\n";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print("Sam");       // Name: Sam    Age: 18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print("Tom", 22);   // Name: Tom    Age: 22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Аргументы по умолчанию в прототипах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print(string, int = 18);  // прототип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 {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print("Sam");       // Name: Sam    Age: 18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print("Tom", 23);   // Name: Tom    Age: 23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print(string name, int age){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"Name: " &lt;&lt; name &lt;&lt; "\tAge: " &lt;&lt; age &lt;&lt; "\n";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Аргументы по умолчанию должны идти в конце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print(string name = "None", unsigned age){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"Name: " &lt;&lt; name &lt;&lt; "\tAge: " &lt;&lt; age &lt;&lt; "\n";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main(){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print();            // Name: Undefined  Age: 18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print("Sam");       // Name: Sam    Age: 18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print("Tom", 23);   // Name: Tom    Age: 23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Ошибка!</a:t>
            </a:r>
            <a:endParaRPr sz="3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Автоматический тип параметров (C++ 20)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sum(auto, auto);   // прототип функции sum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const int n1 = 3, n2 = 4;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sum(n1, n2);  // 3 + 4 = 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const double d1 = 3.3, d2 = 4.4;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sum(d1, d2);  // 3.3 + 4.4 = 7.7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sum(auto a, auto b){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auto result = a + b;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a &lt;&lt; " + " &lt;&lt; b &lt;&lt; " = " &lt;&lt; result;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Глобальные объекты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n = 5;   // глобальная переменная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print(){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n++;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"n = " &lt;&lt; n &lt;&lt; "\n";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print();                        // n = 6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n++;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"n = " &lt;&lt; n &lt;&lt; "\n";   // n = 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Локальные объекты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print()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int n = 5;  // локальная переменная, которая существует только в функции print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std::cout &lt;&lt; "n=" &lt;&lt; n &lt;&lt; "\n";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std::cout &lt;&lt; "m=" &lt;&lt; m &lt;&lt; "\n"; //так сделать нельзя, так как m определена в функции main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int m = 2;  // локальная переменная, которая существует только в функции main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std::cout &lt;&lt; "m=" &lt;&lt; m &lt;&lt; "\n";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a = 4;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std::cout &lt;&lt; "n=" &lt;&lt; a &lt;&lt; "\n"; // так сделать нельзя, так как n определена в функции print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Ошибка!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Определение контекста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int n1 {2};  // область видимости - вся функция main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int n2 {5};     // область видимости - блок кода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std::cout &lt;&lt; "n2=" &lt;&lt; n2 &lt;&lt; std::endl;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n1++;   // переменная n1 доступна, т.к. определена во внешнем контексте - функции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}   // конец блока функции - конец времени жизни переменной n2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//std::cout &lt;&lt; "n2=" &lt;&lt; n2 &lt;&lt; std::endl;  так нельзя - переменная n2 из блока функции уже не существует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std::cout &lt;&lt; "n1=" &lt;&lt; n1 &lt;&lt; std::endl; // переменная n1 доступна до конца функции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Пример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n = 5;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int n = 10;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"n = " &lt;&lt; n &lt;&lt; "\n";  // n = 10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int n = 20;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cout &lt;&lt; "n = " &lt;&lt; n &lt;&lt; "\n"; // n = 20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"n = " &lt;&lt; n &lt;&lt; "\n";  // n = 10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Обращение к глобальной переменной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n = 5;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int n = 10;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"n = " &lt;&lt; ::n &lt;&lt; "\n";    // n = 5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int n = 20;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cout &lt;&lt; "n = " &lt;&lt; ::n &lt;&lt; "\n"; // n = 5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Статические объекты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print() {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static int n = 1;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"n=" &lt;&lt; n &lt;&lt; "\n";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n++;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 {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print(); // n = 1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print(); // n = 2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print(); // n = 3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Определение функций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тип имя_функции(параметры)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инструкции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Передача параметров по ссылке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square(int&amp; m){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m = m * m;  // изменяем значение параметра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"In square: m = " &lt;&lt; m &lt;&lt; "\n";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int n = 4;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"Before square: n = " &lt;&lt; n &lt;&lt; "\n"; // n = 4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square(n);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"After square: n = " &lt;&lt; n &lt;&lt; "\n"; // n = 16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Преобразования типов при передаче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printVal(int n){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n  &lt;&lt; "\n";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printRef(int&amp; </a:t>
            </a: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n){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n  &lt;&lt; "\n";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main(){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double value{3.14159};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printVal(value);    // 3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printRef(value);    // ! Ошибка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 передаче по ссылке, неявные преобразования не совершаются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return можно писать несколько раз за функцию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calculate(int n, int m, char op)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switch(op)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case '+':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return n + m;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case '-':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return n - m;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case '*':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return n * m;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default: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return 0;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calculate(10, 6, '+') &lt;&lt; "\n";   // 16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calculate(10, 6, '-') &lt;&lt; "\n";   // 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calculate(10, 6, '*') &lt;&lt; "\n";   // 60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calculate(10, 6, '/') &lt;&lt; "\n";   // 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return без возвращения значения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print(string name, unsigned age){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// если запредельный возраст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if(age &gt; 120)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cout &lt;&lt; "Incorrect age" &lt;&lt; "\n";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return; // выходим из функции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cout &lt;&lt; "Name: " &lt;&lt; name &lt;&lt; "\tAge: " &lt;&lt; age &lt;&lt; "\n";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print("Tom", 38);       // Name: Tom       Age: 38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print("Bob", 2500);     // Incorrect age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Автоматическое определение типа вывода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 sum(int a, int b)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return a + b;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sum(3, 6) &lt;&lt; "\n"; // 9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auto c = sum(9, 13); // 22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c;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Передача массива в функцию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print(int numbers[][3])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"First number: " &lt;&lt; numbers[0]; // First number: 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int nums[][3] {{1, 2, 3}, {4, 5, 6}};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print(nums);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Ограничения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Невозможно получить длину массива и итерироваться по нему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print(int numbers[]){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int size = sizeof(numbers) / sizeof(numbers[0]);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// или так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// size_t size = std::size(nums);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std::cout &lt;&lt; size &lt;&lt; std::endl;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print(int numbers[]){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for (int n : numbers)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std::cout &lt;&lt; n &lt;&lt; std::endl;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Передача вектора в функцию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vector_sum(vector&lt;int&gt; n) {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int sum = 0;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for (auto&amp; it : n)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sum += it;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return sum;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 {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vector&lt;int&gt; n {1, 2, 3, 4, 5};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auto result = vector_sum(n);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"Sum of vector is equal to " &lt;&lt; result;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Рекурсия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unsigned long long factorial(int n)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if(n &gt; 1)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return n * factorial(n-1);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return 1;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int n = 5;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auto result = factorial(n);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"Factorial of " &lt;&lt; n &lt;&lt; " is equal to " &lt;&lt; result;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Задачи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функцию, которая принимает два числа одного типа и возвращает их сумму.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Измените переданную в функцию переменную так, чтобы при выходе из области видимости изменения остались.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функцию, в которой объявлен объект, который будет сохранять изменения при нескольких вызовах функции.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Вывести число N-ое фибоначчи. (для решения, используйте рекурсию)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Пример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363425" y="1189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func()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int var1 = 1, var2 = 4, var3;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var3 = var2 * 3 + var1;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Выполнение функции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имя_функции(аргументы);</a:t>
            </a:r>
            <a:b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_________________________________________________________________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hello(){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"hello" &lt;&lt; '\n';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hello();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hello();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Функции объявляются до вызова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main(){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hello();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hello();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hello(){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"hello" &lt;&lt; endl;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Ошибка!</a:t>
            </a:r>
            <a:endParaRPr sz="3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Формальное объявление (прототипы функций)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тип имя_функции(параметры);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____________________________________________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hello();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 {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hello();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hello();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hello(){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"hello" &lt;&lt; endl;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Возврат значений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five(){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return 5;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int a = five();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a;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Передача аргументов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тип имя_функции(тип_параметра1 параметр1, тип_параметра2 параметр2 …){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инструкции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___________________________________________________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plusfive(int a, int b){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return a + b;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 {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int b = 4, a = plusfive(6, b);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a;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Прототипы функций с переданными аргументами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print(string, int);  // прототип функции print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main(){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print("John", 20);    // Name: John   Age: 20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print(string name, int age){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"Name: " &lt;&lt; name &lt;&lt; "\tAge: " &lt;&lt; age &lt;&lt; "\n";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1826</Words>
  <Application>Microsoft Office PowerPoint</Application>
  <PresentationFormat>Экран (16:9)</PresentationFormat>
  <Paragraphs>302</Paragraphs>
  <Slides>29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Roboto</vt:lpstr>
      <vt:lpstr>Oswald</vt:lpstr>
      <vt:lpstr>Average</vt:lpstr>
      <vt:lpstr>Arial</vt:lpstr>
      <vt:lpstr>Simple Dark</vt:lpstr>
      <vt:lpstr>Slate</vt:lpstr>
      <vt:lpstr>Основы C++</vt:lpstr>
      <vt:lpstr>Определение функций</vt:lpstr>
      <vt:lpstr>Пример</vt:lpstr>
      <vt:lpstr>Выполнение функции</vt:lpstr>
      <vt:lpstr>Функции объявляются до вызова</vt:lpstr>
      <vt:lpstr>Формальное объявление (прототипы функций)</vt:lpstr>
      <vt:lpstr>Возврат значений</vt:lpstr>
      <vt:lpstr>Передача аргументов</vt:lpstr>
      <vt:lpstr>Прототипы функций с переданными аргументами </vt:lpstr>
      <vt:lpstr>Аргументы по умолчанию</vt:lpstr>
      <vt:lpstr>Аргументы по умолчанию в прототипах</vt:lpstr>
      <vt:lpstr>Аргументы по умолчанию должны идти в конце</vt:lpstr>
      <vt:lpstr>Автоматический тип параметров (C++ 20)</vt:lpstr>
      <vt:lpstr>Глобальные объекты</vt:lpstr>
      <vt:lpstr>Локальные объекты</vt:lpstr>
      <vt:lpstr>Определение контекста</vt:lpstr>
      <vt:lpstr>Пример</vt:lpstr>
      <vt:lpstr>Обращение к глобальной переменной</vt:lpstr>
      <vt:lpstr>Статические объекты</vt:lpstr>
      <vt:lpstr>Передача параметров по ссылке</vt:lpstr>
      <vt:lpstr>Преобразования типов при передаче</vt:lpstr>
      <vt:lpstr>return можно писать несколько раз за функцию</vt:lpstr>
      <vt:lpstr>return без возвращения значения</vt:lpstr>
      <vt:lpstr>Автоматическое определение типа вывода</vt:lpstr>
      <vt:lpstr>Передача массива в функцию</vt:lpstr>
      <vt:lpstr>Ограничения</vt:lpstr>
      <vt:lpstr>Передача вектора в функцию</vt:lpstr>
      <vt:lpstr>Рекурсия</vt:lpstr>
      <vt:lpstr>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C++</dc:title>
  <cp:lastModifiedBy>Пользователь</cp:lastModifiedBy>
  <cp:revision>2</cp:revision>
  <dcterms:modified xsi:type="dcterms:W3CDTF">2024-11-09T03:56:24Z</dcterms:modified>
</cp:coreProperties>
</file>