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Oswald-regular.fntdata"/><Relationship Id="rId10" Type="http://schemas.openxmlformats.org/officeDocument/2006/relationships/slide" Target="slides/slide4.xml"/><Relationship Id="rId21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swal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f3fb22cb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f3fb22cb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f3d47336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f3d47336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20495609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2049560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20495609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2049560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2049560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2049560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2049560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2049560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20495609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20495609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20495609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20495609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20495609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20495609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20495609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20495609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Основы C++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Пары. Часто используемые (или нет, но полезные) функции часть 1.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Задачи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программу вводится 10 (случайных) чисел. Нужно найти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числа: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минимальное, максимальное, второе минимальное, второе максимальное, сложить их и вывести результат. Не используйте циклы.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 используя циклы, напишите программу, которая находит позицию самого первого (слева) минимального числа из 10 случайных введенных.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 используя циклы, напишите программу, которая отберет все значения кратные 3, переданные в программу. Для вывода этих значений цикл можно использовать.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700">
                <a:latin typeface="Roboto"/>
                <a:ea typeface="Roboto"/>
                <a:cs typeface="Roboto"/>
                <a:sym typeface="Roboto"/>
              </a:rPr>
              <a:t>Пары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template&lt;typename T1, typename T2&gt; struct pair {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T1 first;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T2 second;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};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pair &lt;string, int&gt; pair1("abc", 10);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700">
                <a:latin typeface="Roboto"/>
                <a:ea typeface="Roboto"/>
                <a:cs typeface="Roboto"/>
                <a:sym typeface="Roboto"/>
              </a:rPr>
              <a:t>Обращение к частям пары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pair &lt;string, int&gt; pair1("abc", 10);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pair1.first =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"qwerty"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pair1.second = 570;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pair &lt;string, int&gt; pair2;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pair2 = pair1;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700">
                <a:latin typeface="Roboto"/>
                <a:ea typeface="Roboto"/>
                <a:cs typeface="Roboto"/>
                <a:sym typeface="Roboto"/>
              </a:rPr>
              <a:t>Минимальный и максимальный элементы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#include &lt;iostream&gt;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#include &lt;vector&gt;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#include &lt;algorithm&gt;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namespace std;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vector&lt;int&gt; numbers{ 1, 2, 3, 4, 5, 6, 7, 8 };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"Min: " &lt;&lt; *min_element(</a:t>
            </a:r>
            <a:r>
              <a:rPr lang="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numbers.begin(), numbers.end()) &lt;&lt; '\n';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"Max: " &lt;&lt; *max_element(numbers.begin(), numbers.end()) &lt;&lt; '\n';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700">
                <a:latin typeface="Roboto"/>
                <a:ea typeface="Roboto"/>
                <a:cs typeface="Roboto"/>
                <a:sym typeface="Roboto"/>
              </a:rPr>
              <a:t>Минимальный и максимальный элементы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#include &lt;iostream&gt;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#include &lt;vector&gt;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#include &lt;algorithm&gt;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namespace std;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vector&lt;int&gt; numbers{ 1, 2, 3, 4, 5, 6, 7, 8 };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const auto b = minmax_element(numbers.begin(), numbers.end()); // pair&lt;iter, iter&gt;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"Min: " &lt;&lt; *b.first &lt;&lt; '\n';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"Max: " &lt;&lt; *b.second &lt;&lt; '\n';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700">
                <a:latin typeface="Roboto"/>
                <a:ea typeface="Roboto"/>
                <a:cs typeface="Roboto"/>
                <a:sym typeface="Roboto"/>
              </a:rPr>
              <a:t>Поиск элементов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std::find(start_iterator, end_iterator, value)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start_iterator - итератор на начало последовательности, в которой будем искать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end_iterator - итератор на конец последовательности, в которой будем искать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 - значение, которое будем искать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700">
                <a:latin typeface="Roboto"/>
                <a:ea typeface="Roboto"/>
                <a:cs typeface="Roboto"/>
                <a:sym typeface="Roboto"/>
              </a:rPr>
              <a:t>Поиск элементов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#include &lt;iostream&gt;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#include &lt;vector&gt;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#include &lt;algorithm&gt;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namespace std;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findValue(vector&lt;int&gt;&amp; data, int value){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auto result = find(data.begin(), data.end(), value);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if (result == data.end()) cout &lt;&lt; "Value not found" &lt;&lt; '\n';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else cout &lt;&lt; "Value found at position " &lt;&lt; (result - data.begin()) &lt;&lt; '\n';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main(){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vector&lt;int&gt; numbers{ 1, 2, 3, 4, 5, 6, 7, 8 };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findValue(numbers, 4);	// Value found at position 3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findValue(numbers, 12);   // Value not found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700">
                <a:latin typeface="Roboto"/>
                <a:ea typeface="Roboto"/>
                <a:cs typeface="Roboto"/>
                <a:sym typeface="Roboto"/>
              </a:rPr>
              <a:t>Поиск элементов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311700" y="1152475"/>
            <a:ext cx="393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#include &lt;iostream&gt;</a:t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#include &lt;vector&gt;</a:t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#include &lt;algorithm&gt;</a:t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namespace std;</a:t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bool is_even(int n) { return n % 2 == 0; } // если число четное</a:t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bool is_positive(int n) { return n &gt; 0; } // если число положительное</a:t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bool is_greater10(int n) { return n &gt; 10; } // если число больше 10</a:t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4169050" y="445025"/>
            <a:ext cx="4861500" cy="3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findValue(vector&lt;int&gt;&amp; data, bool(*condition)(int)) {</a:t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auto result{ find_if(begin(data), end(data), condition) };</a:t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if (result == end(data)) cout &lt;&lt; "Value not found" &lt;&lt; '\n';</a:t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else cout &lt;&lt; "Value found at position " &lt;&lt; (result - begin(data)) &lt;&lt; '\n';</a:t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</a:t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vector&lt;int&gt; numbers{ -5, -4, -3, -2, -1, 0, 1, 2, 3, 4, 5 };</a:t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findValue(numbers, is_even);        // Value found at position 1</a:t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findValue(numbers, is_positive);    // Value found at position 6</a:t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findValue(numbers, is_greater10);   // Value not found</a:t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700">
                <a:latin typeface="Roboto"/>
                <a:ea typeface="Roboto"/>
                <a:cs typeface="Roboto"/>
                <a:sym typeface="Roboto"/>
              </a:rPr>
              <a:t>Копирование (отбор) элементов по условию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 txBox="1"/>
          <p:nvPr>
            <p:ph idx="1" type="body"/>
          </p:nvPr>
        </p:nvSpPr>
        <p:spPr>
          <a:xfrm>
            <a:off x="311700" y="115247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#include &lt;iostream&gt;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#include &lt;vector&gt;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#include &lt;algorithm&gt;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namespace std;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bool is_even(int n) { return n % 2 == 0; } // если число четное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bool is_positive(int n) { return n &gt; 0; } // если число положительное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void print(vector&lt;int&gt;&amp; data) { // для вывода вектора на консоль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for (auto&amp; n : data)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cout &lt;&lt; n &lt;&lt; "\t";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cout &lt;&lt; '\n';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4661675" y="1312275"/>
            <a:ext cx="41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main()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vector&lt;int&gt; numbers{ -5, -4, -3, -2, -1, 0, 1, 2, 3, 4, 5 }, 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even_numbers(numbers.size()), pos_numbers(numbers.size());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auto end_even_iter = copy_if(numbers.begin(), numbers.end(), even_numbers.begin(), is_even);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even_numbers.erase(end_even_iter, end(even_numbers));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print(even_numbers);   //   -4      -2      0       2       4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auto end_pos_iter = copy_if(numbers.begin(), numbers.end(), pos_numbers.begin(), is_positive);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pos_numbers.erase(end_pos_iter, end(pos_numbers));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print(pos_numbers);   //    1       2       3       4       5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