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Average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slide" Target="slides/slide19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Average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f3fb22cb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f3fb22c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1f675a82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1f675a82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1f675a82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1f675a82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1f675a82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1f675a82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1f675a82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1f675a82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1f675a82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1f675a82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1f675a82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1f675a82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1f675a82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1f675a82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1f675a82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1f675a82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1f675a823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1f675a823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1f675a82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1f675a82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1f675a82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1f675a82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1f675a8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1f675a8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1f675a8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1f675a8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1f675a82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1f675a82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1f675a82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1f675a82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f675a82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1f675a8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1f675a82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1f675a82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1f675a8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1f675a8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Основы C++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Множества, словари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Операции с </a:t>
            </a:r>
            <a:r>
              <a:rPr lang="ru" sz="2400">
                <a:latin typeface="Roboto"/>
                <a:ea typeface="Roboto"/>
                <a:cs typeface="Roboto"/>
                <a:sym typeface="Roboto"/>
              </a:rPr>
              <a:t>set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4"/>
          <p:cNvSpPr txBox="1"/>
          <p:nvPr>
            <p:ph idx="1" type="body"/>
          </p:nvPr>
        </p:nvSpPr>
        <p:spPr>
          <a:xfrm>
            <a:off x="311700" y="1152475"/>
            <a:ext cx="861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&lt;set&gt;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#include&lt;algorithm&gt;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set&lt;int&gt; set1{ 1, 2, 3, 4, 5 }, set2{ 3, 4, 5, 6, 7 }, sunion, sinter, sdiff, ssymdiff;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set_union(set1.begin(), set1.end(), set2.begin(), set2.end(), inserter(sunion, sunion.begin()));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set_intersection(set1.begin(), set1.end(), set2.begin(), set2.end(), inserter(sinter, sinter.begin()));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set_difference(set1.begin(), set1.end(), set2.begin(), set2.end(), inserter(sdiff, sdiff.begin()));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set_symmetric_difference(set1.begin(), set1.end(), set2.begin(), set2.end(), inserter(ssymdiff, ssymdiff.begin()));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includes(set1.begin(), set1.end(), set2.begin(), set2.end());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Словарь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map&lt;{Key}, {Value}&gt;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- ключ, к которому присваивается значение. Ключ должен быть неизменяемым.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- значение, привязывается к ключу.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Обращение к элементам и добавление в словарь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&lt;map&gt;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map&lt;string, int&gt; products;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products["bread"] = 30; products["milk"] = 80; products["apple"] = 60;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"bread\t" &lt;&lt; products["bread"] &lt;&lt;  '\n';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"milk\t" &lt;&lt; products["milk"] &lt;&lt;  '\n';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"apple\t" &lt;&lt; products["apple"] &lt;&lt;  '\n';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Перебор элементов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&lt;map&gt;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map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string, int&gt; products;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products["bread"] = 30; products["milk"] = 80; products["apple"] = 60;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for (const auto&amp; [product, price] : products)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cout &lt;&lt; product &lt;&lt; "\t" &lt;&lt; price &lt;&lt; '\n';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for (const auto&amp; element : products)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cout &lt;&lt; element.first &lt;&lt; "\t" &lt;&lt; element.second &lt;&lt; '\n';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Инициализация элементов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&lt;map&gt;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 {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map&lt;string, int&gt; product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 </a:t>
            </a: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{"bread", 30}, {"milk", 80}, {"apple", 60}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};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9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Удаление элементов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&lt;map&gt;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map&lt;string, int&gt; products{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{"bread", 30}, {"milk", 80}, {"apple", 60}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};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products.erase("milk");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for (const auto&amp; element : products)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cout &lt;&lt; element.first &lt;&lt; "\t" &lt;&lt; element.second &lt;&lt; '\n';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Размер словаря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&lt;map&gt;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map&lt;string, int&gt; products{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{"bread", 30}, {"milk", 80}, {"apple", 60}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};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"Products count: " &lt;&lt; products.size() &lt;&lt; '\n';  // Products count: 3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"Products is empty: " &lt;&lt; boolalpha &lt;&lt; products.empty() &lt;&lt; '\n'; // Products is empty: false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1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Проверка наличия элемента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&lt;map&gt;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map&lt;string, int&gt; products{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{"bread", 30}, {"milk", 80}, {"apple", 60}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};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"Apple\t" &lt;&lt; products.count("apple") &lt;&lt;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'\n'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 	// Apple   1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"Orange\t" &lt;&lt; products.count("orange") &lt;&lt;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'\n'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   // Orange  0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"Apple\t" &lt;&lt; boolalpha &lt;&lt; products.contains("apple") &lt;&lt;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'\n'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 	// Apple   true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"Orange\t" &lt;&lt; boolalpha &lt;&lt; products.contains("orange") &lt;&lt;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'\n'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;   // Orange  false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2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Неупорядоченные словари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unordered_map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unordered_map&lt;string, int&gt; products{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{"bread", 30}, {"milk", 80}, {"apple", 60}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};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for (const auto&amp; [product, price] : products)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cout &lt;&lt; product &lt;&lt; "\t" &lt;&lt; price &lt;&lt; '\n';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3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Задачи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3"/>
          <p:cNvSpPr txBox="1"/>
          <p:nvPr>
            <p:ph idx="1" type="body"/>
          </p:nvPr>
        </p:nvSpPr>
        <p:spPr>
          <a:xfrm>
            <a:off x="311700" y="115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 список чисел. Определите, сколько в нем встречается различных чисел.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Даны два списка чисел. Посчитайте, сколько чисел содержится одновременно как в первом списке, так и во втором.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Даны два списка чисел. Найдите все числа, которые входят как в первый, так и во второй список и выведите их в порядке возрастания.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 единственной строке записан текст. Для каждого слова из данного текста подсчитайте, сколько раз оно встречалось в этом тексте ранее.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AutoNum type="arabicPeriod"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 текст: в первой строке задано число строк, далее идут сами строки. Выведите слово, которое в этом тексте встречается чаще всего. Если таких слов несколько, выведите то, которое меньше в лексикографическом порядке.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ru" sz="2700">
                <a:latin typeface="Roboto"/>
                <a:ea typeface="Roboto"/>
                <a:cs typeface="Roboto"/>
                <a:sym typeface="Roboto"/>
              </a:rPr>
              <a:t>Множества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&lt;set&gt;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 {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set&lt;{type}&gt; {name};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set&lt;int&gt; numbers {1, 2, 3, 4, 5}; // можно объявить и пустое множество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Добавление элементов в множество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&lt;set&gt;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main(){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set&lt;int&gt; numbers{3, 4, 5};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numbers.insert(1); numbers.insert(2); numbers.insert(2);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numbers.insert(2); numbers.insert(6);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for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(int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 : numbers)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cout &lt;&lt; n &lt;&lt; "\t";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Размер множества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&lt;set&gt;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set&lt;int&gt; numbers{1, 2, 3};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"Empty: " &lt;&lt; boolalpha &lt;&lt;  numbers.empty()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&lt;&lt; '\n';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// Empty: false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"Size: " &lt;&lt; numbers.size()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&lt;&lt; '\n';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// Size: 3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Перебор множества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&lt;set&gt;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set&lt;int&gt; numbers{1, 2, 3, 4, 5};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for (int n : numbers)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cout &lt;&lt; n &lt;&lt; "\t";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Удаление элементов из множества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&lt;set&gt;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set&lt;int&gt; numbers{2, 3, 4, 5};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numbers.erase(1); numbers.erase(2); numbers.erase(3);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for (int n : numbers)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cout &lt;&lt; n &lt;&lt; "\t";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Проверка наличия элемента в множестве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&lt;set&gt;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set&lt;int&gt; numbers{2, 3, 4, 5};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"10 is in set: " &lt;&lt; numbers.count(10) &lt;&lt; '\n';	// 10 is in set: 0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"2 is in set: " &lt;&lt; numbers.count(2) &lt;&lt; '\n';  	// 2 is in set: 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2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Проверка наличия элемента в множестве С++ 20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&lt;set&gt;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set&lt;int&gt; numbers{2, 3, 4, 5};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"10 is in set: " &lt;&lt; boolalpha &lt;&lt; numbers.contains(10) &lt;&lt; '\n'; // 10 is in set: false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cout &lt;&lt; "2 is in set: " &lt;&lt; boolalpha &lt;&lt; numbers.contains(2) &lt;&lt; '\n'; // 2 is in set: true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/>
          <p:nvPr>
            <p:ph type="title"/>
          </p:nvPr>
        </p:nvSpPr>
        <p:spPr>
          <a:xfrm>
            <a:off x="311700" y="43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2400">
                <a:latin typeface="Roboto"/>
                <a:ea typeface="Roboto"/>
                <a:cs typeface="Roboto"/>
                <a:sym typeface="Roboto"/>
              </a:rPr>
              <a:t>Неупорядоченное множество unordered_set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&lt;iostream&gt;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#include &lt;unordered_set&gt;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namespace std;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 main() {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unordered_set&lt;int&gt; numbers{3, 2, 5, 4};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numbers.insert(1); numbers.insert(6);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for (int n : numbers)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cout &lt;&lt; n &lt;&lt; "\t";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3500" marR="63500" rtl="0" algn="l">
              <a:lnSpc>
                <a:spcPct val="14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