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2FC6-05F1-4D61-8843-B49E599B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356C-BF70-43DF-B0CC-1AE267221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BE85-712A-4519-883C-5AD0B96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0BA5-9D17-482D-8A5F-1C875EA7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00D5-A436-4B1C-8E2D-FA17CD34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83B4-F53D-4DC8-A17A-0A62455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A77DC-BB52-4F70-9A02-62A16FAE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B759-6ACF-4581-82DC-3D0DA4BA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93DF-4BD2-47AA-A4FD-661FBDF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518A-33A7-48E8-A46D-985F1E24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9DA4C-DA58-4E49-A290-00B31124A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3EE32-B835-4ECF-B700-77C47626C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3FE9-3091-49B1-8E40-88F7F385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1A7C-2B21-47B1-85F7-98EB9FD6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469D-85B3-4479-BB1B-9D3E21AF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26BD-97E8-491C-B50D-94EC4381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FFBA-7A02-4678-A97E-764D765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1B49-77A6-4DF6-89A0-429D3765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9183-39F8-4224-A4D0-214216CA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0242-969B-4425-A44B-1718F1C9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59CD-6AB5-4002-A316-A29673B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6382-F2D3-4FCA-AD68-EE8F5A8B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EE83-C63D-42D5-A425-8F84456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A595-2ECD-435F-B163-C5A61177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40A5-AF51-48EA-A7DA-16ECC0A9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D3A-69F2-431B-908C-058ED1B7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3677-AC53-4E06-B961-E021C70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FF19-728C-4999-AB2A-8EFEDD71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670D4-FCE9-405F-BB0D-24D3348E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D199-DF1E-4801-AF75-C01465D0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281A7-4067-4457-A667-A96F56A4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D5A9-5E1F-4E07-9A90-02D2EB7D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EB10-C255-4926-913D-71273AD2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440E-E8AF-41A6-98BE-AC0753A7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2913-3B5D-48C2-8AB1-BA4DA7BE2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9CAA8-4CAA-4ED7-BB69-4CEF59D9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04C70-89B7-4A21-990E-C9290387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2D635-A104-46A4-8B1E-DC4F8EA5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33B45-D797-487B-9863-578FA3F1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5949-0C49-465C-A5DF-7093CFEE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ACDF3-5CD5-4369-8F72-7941861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B696-9856-4907-884C-694113E7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F16A0-2C76-4D8B-ADA4-9A6D1D9A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8DE44-E702-45ED-85B3-FA2FA781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AAAF-C260-46AA-AFF8-2FFA38C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8D24-AC20-47B0-8076-2964FEC6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3651-EC35-4D22-ACAA-28C07A41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2862-B9F3-4AD9-97CF-AEC01FD3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DFFC3-FAED-4DFF-BCAD-46826D7F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EE46-8011-4332-AECB-BECD2D09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B3BEF-CAF0-4615-BDDB-FFEFB70C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CB146-7584-49BE-AAB2-BC58A628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724-8716-483F-9BF9-FBCECF9C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8617-7862-4521-A04B-700940026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17AFB-75BE-4217-B701-F51912FDE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9F07-C764-44E5-97D3-E375A38A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43D6-1B1B-4A62-A6E1-DE0116D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B2B2-2A37-4D80-A2BB-ED4697D4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E79A2-4A94-4336-AA07-4B0B1EA8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83AE7-CD29-4F51-93CE-DA13B49E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EEA3-AE70-4C6B-B96C-8E0F11EEB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9DC-68B9-43AB-A506-7D2DC58ABFD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DCF7-008E-4A17-A868-5351016B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9C2-64EE-4E1E-A5D5-4B1DCD403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A654-C166-4934-B47E-13AB548E9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B9038F-688F-4822-AAE2-DFDCAFDB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F27B3-430A-4F4E-89D0-AFA69E93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7501E-6A94-4830-8C0C-2A8C15C8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A1DB8-181D-471A-A1FE-1326390C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3D00-14E1-45FB-9E08-BA84D233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8FE15-661A-4477-AD0C-0D17AAE6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8FDD0-3567-478A-8D27-9CCE4E32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8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5B7A7-CD6E-4EBD-93CF-0D388CA1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DEC5E-CA9A-4FE0-A034-241C45C20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7BCBD-7AF9-4BBB-A651-D332A195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20A95F-B8A8-409F-BF57-57094F12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35F59-9100-48B9-9EB2-F1709729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Alket Sula</dc:creator>
  <cp:lastModifiedBy>Alket Sula</cp:lastModifiedBy>
  <cp:revision>1</cp:revision>
  <dcterms:created xsi:type="dcterms:W3CDTF">2024-04-30T21:12:10Z</dcterms:created>
  <dcterms:modified xsi:type="dcterms:W3CDTF">2024-04-30T21:13:12Z</dcterms:modified>
</cp:coreProperties>
</file>