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6C1-F4E4-40A1-AEF2-5DCE935F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3772-78BC-4D69-958C-8016A1971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2CBD-3E0D-4E49-94CC-4CC368F3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94FA-55C0-4E0B-9DB7-C254D3D5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F3F4-9CED-43C8-87B2-1C5D0EAC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DB13-6DEE-4EFC-814D-1A0813A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D17B-09E4-48C9-9100-BE29853C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A507-3386-4CFD-A04C-AAB5E26C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90C3-A629-4184-A2CB-551F2E85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3E06-14E9-477E-A251-2C55FC53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9C15-0943-4820-BC94-0D2B9739E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C78E7-7F42-4443-AE4B-3F810313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D24B-C5F9-46B6-85DB-EED890A1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11CB-7E10-4D6D-938C-A6D1EB2A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9740-43D7-4626-BB23-5FA954E8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CBA0-C998-457D-B432-C55F31D3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C49E-75C8-4994-A342-3F1A57DE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1E70-96C0-40D9-B1F6-23D1BFF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3529-9239-4FFC-A0D3-2DBFA347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3357-1504-49BD-90BC-56ACECD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09FB-2275-4B04-8681-64F38463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BF68-B58D-411B-AEE1-ECE552DB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54C6-4189-45A2-8703-8BD4E90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6DE2-4409-4393-B295-CA07610F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D842-F3F1-439E-A63A-0837F8EB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047F-6B7D-4C7E-A3AA-A5166104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E101-9A2C-4BF2-B4A8-4DBF4681B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E9CA-C58D-4E9A-81CC-2A89301D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52FA2-A04E-49A1-A756-F8EF0CBD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3400-DDCC-4D46-A082-64F803E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D3B05-1AC8-43DE-89C9-85A1B2E1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0F47-B4DE-48F5-AF71-5C0410C7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3DCC-F738-4A5E-81E0-59C071D6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9DDB0-831B-49AA-9FD0-EFF4C819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9CA7A-66E1-486D-9AD1-ED0C2FC78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79BAC-23B6-40D7-B05F-7DF696DE0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9C7F8-980E-486A-9C3F-6B77BFC6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597A0-B11D-47BA-817E-70526CE6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5BDC-C3E6-4C31-9D49-756C1238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2734-7FCF-49A9-9BF0-B8584BBB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93258-E135-4AAE-B64D-274C910C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7DE6-0C06-4ED1-B1EB-109B40DD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24C3-EDB7-46FF-81DA-3F18E0EA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C0703-B989-49FA-AC1F-8C8FD61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8EFD-165D-4D6F-9A35-139C6A5B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9B01-3262-4D8F-A5F5-BE4289AC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6EBA-BE52-49DF-B47A-4A6DAD93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FD71-8206-4F83-BD78-9BC01E70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F9A5-3AC3-478D-94A0-FE4FEF2E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AA47-5ADA-468D-A6B0-26DF85C6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980B1-0CE1-49A5-A4CA-676851F6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F6AE-CA69-49D6-8625-EAF85868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71D6-3C0A-4DC8-B691-3851C424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62C1E-BFE3-41EF-A750-947989603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85C88-82E8-414C-9C1B-AAAC2BDE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89D8-6EC4-41CE-9A70-C387D4C6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365E3-3228-477E-91D9-1E6A74DC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CDC2-D2C3-483F-AFE0-1E357D0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BE4DC-481E-4834-A4C0-1EB59C5D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4148B-DD91-4277-B505-959EEF32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CF3C-0303-41B6-9D10-5B59C0AD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9AD5-F2D2-483C-A63A-8B52ED5348C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0300-1857-41B4-BD39-D66BAD55D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4ABD-F9C1-4436-AD32-F7851B947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FEF2D-F491-490E-9AE3-A4BE0A93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68378-2C22-4D4D-894F-DD804B03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AFFF3-774D-4B58-94EF-9445C096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5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18896-D3D1-4474-A35F-3B608D81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5980F-15CB-45D6-9421-A6884D844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B862E-21BF-4A8D-93A0-EA5A2B37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4A28E-E771-45A6-BB3A-C64A8316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2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Alket Sula</dc:creator>
  <cp:lastModifiedBy>Alket Sula</cp:lastModifiedBy>
  <cp:revision>1</cp:revision>
  <dcterms:created xsi:type="dcterms:W3CDTF">2023-05-31T15:51:28Z</dcterms:created>
  <dcterms:modified xsi:type="dcterms:W3CDTF">2023-05-31T15:53:09Z</dcterms:modified>
</cp:coreProperties>
</file>