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jpeg" ContentType="image/jpeg"/>
  <Override PartName="/ppt/media/image16.png" ContentType="image/png"/>
  <Override PartName="/ppt/media/image15.jpeg" ContentType="image/jpeg"/>
  <Override PartName="/ppt/media/image14.jpeg" ContentType="image/jpeg"/>
  <Override PartName="/ppt/media/image13.png" ContentType="image/png"/>
  <Override PartName="/ppt/media/image12.jpeg" ContentType="image/jpeg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5.jpeg" ContentType="image/jpeg"/>
  <Override PartName="/ppt/media/image2.png" ContentType="image/png"/>
  <Override PartName="/ppt/media/image7.jpeg" ContentType="image/jpeg"/>
  <Override PartName="/ppt/media/image8.png" ContentType="image/png"/>
  <Override PartName="/ppt/media/image9.jpeg" ContentType="image/jpe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14.jpe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576000" y="2952000"/>
            <a:ext cx="2596320" cy="309564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4640400" y="2376000"/>
            <a:ext cx="4503600" cy="3377880"/>
          </a:xfrm>
          <a:prstGeom prst="rect">
            <a:avLst/>
          </a:prstGeom>
          <a:ln>
            <a:noFill/>
          </a:ln>
        </p:spPr>
      </p:pic>
      <p:sp>
        <p:nvSpPr>
          <p:cNvPr id="75" name="Line 2"/>
          <p:cNvSpPr/>
          <p:nvPr/>
        </p:nvSpPr>
        <p:spPr>
          <a:xfrm>
            <a:off x="3816000" y="4032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TextShape 3"/>
          <p:cNvSpPr txBox="1"/>
          <p:nvPr/>
        </p:nvSpPr>
        <p:spPr>
          <a:xfrm>
            <a:off x="6048360" y="1116000"/>
            <a:ext cx="200484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 – Sep - 2018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4"/>
          <p:cNvSpPr txBox="1"/>
          <p:nvPr/>
        </p:nvSpPr>
        <p:spPr>
          <a:xfrm>
            <a:off x="6140160" y="1943280"/>
            <a:ext cx="221184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31 – Nov - 2018 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5"/>
          <p:cNvSpPr txBox="1"/>
          <p:nvPr/>
        </p:nvSpPr>
        <p:spPr>
          <a:xfrm>
            <a:off x="6732720" y="1584000"/>
            <a:ext cx="471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9" name="Table 6"/>
          <p:cNvGraphicFramePr/>
          <p:nvPr/>
        </p:nvGraphicFramePr>
        <p:xfrm>
          <a:off x="901440" y="684000"/>
          <a:ext cx="1978560" cy="1908000"/>
        </p:xfrm>
        <a:graphic>
          <a:graphicData uri="http://schemas.openxmlformats.org/drawingml/2006/table">
            <a:tbl>
              <a:tblPr/>
              <a:tblGrid>
                <a:gridCol w="1978560"/>
              </a:tblGrid>
              <a:tr h="635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India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5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ingapore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64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880000" y="1224000"/>
            <a:ext cx="4671720" cy="25196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504000" y="540000"/>
            <a:ext cx="907128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Feedbacks and experience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648000" y="3600000"/>
            <a:ext cx="9287640" cy="394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894480" y="3541320"/>
            <a:ext cx="1822320" cy="182232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813960" y="1993320"/>
            <a:ext cx="1102320" cy="11023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814320" y="3302640"/>
            <a:ext cx="1102320" cy="11023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4"/>
          <a:stretch/>
        </p:blipFill>
        <p:spPr>
          <a:xfrm>
            <a:off x="814680" y="4491000"/>
            <a:ext cx="1102320" cy="11023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5"/>
          <a:stretch/>
        </p:blipFill>
        <p:spPr>
          <a:xfrm>
            <a:off x="814680" y="5715000"/>
            <a:ext cx="1102320" cy="1102320"/>
          </a:xfrm>
          <a:prstGeom prst="rect">
            <a:avLst/>
          </a:prstGeom>
          <a:ln>
            <a:noFill/>
          </a:ln>
        </p:spPr>
      </p:pic>
      <p:sp>
        <p:nvSpPr>
          <p:cNvPr id="88" name="Line 1"/>
          <p:cNvSpPr/>
          <p:nvPr/>
        </p:nvSpPr>
        <p:spPr>
          <a:xfrm>
            <a:off x="1916640" y="2772000"/>
            <a:ext cx="182736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2"/>
          <p:cNvSpPr/>
          <p:nvPr/>
        </p:nvSpPr>
        <p:spPr>
          <a:xfrm>
            <a:off x="1917000" y="3996000"/>
            <a:ext cx="1683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3"/>
          <p:cNvSpPr/>
          <p:nvPr/>
        </p:nvSpPr>
        <p:spPr>
          <a:xfrm flipV="1">
            <a:off x="1917360" y="4788000"/>
            <a:ext cx="175464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4"/>
          <p:cNvSpPr/>
          <p:nvPr/>
        </p:nvSpPr>
        <p:spPr>
          <a:xfrm flipV="1">
            <a:off x="2016000" y="5292000"/>
            <a:ext cx="1728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4644000" y="3744000"/>
            <a:ext cx="623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NLP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6"/>
          <a:srcRect l="14492" t="6823" r="14621" b="7516"/>
          <a:stretch/>
        </p:blipFill>
        <p:spPr>
          <a:xfrm>
            <a:off x="6552000" y="2751120"/>
            <a:ext cx="3383640" cy="4088520"/>
          </a:xfrm>
          <a:prstGeom prst="rect">
            <a:avLst/>
          </a:prstGeom>
          <a:ln>
            <a:noFill/>
          </a:ln>
        </p:spPr>
      </p:pic>
      <p:sp>
        <p:nvSpPr>
          <p:cNvPr id="94" name="Line 6"/>
          <p:cNvSpPr/>
          <p:nvPr/>
        </p:nvSpPr>
        <p:spPr>
          <a:xfrm>
            <a:off x="5717160" y="4356000"/>
            <a:ext cx="119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7"/>
          <p:cNvSpPr/>
          <p:nvPr/>
        </p:nvSpPr>
        <p:spPr>
          <a:xfrm>
            <a:off x="468000" y="504000"/>
            <a:ext cx="907128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1"/>
          <p:cNvGraphicFramePr/>
          <p:nvPr/>
        </p:nvGraphicFramePr>
        <p:xfrm>
          <a:off x="1368000" y="1728000"/>
          <a:ext cx="7847640" cy="4536360"/>
        </p:xfrm>
        <a:graphic>
          <a:graphicData uri="http://schemas.openxmlformats.org/drawingml/2006/table">
            <a:tbl>
              <a:tblPr/>
              <a:tblGrid>
                <a:gridCol w="3921840"/>
                <a:gridCol w="3926160"/>
              </a:tblGrid>
              <a:tr h="787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Feature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Feedbacks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87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Login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Timeout, UI, crash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8640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Fund Transfer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Slow, speed, internet, response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8640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Withdawl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Dificult, timeout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8928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biometric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failed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97" name="CustomShape 2"/>
          <p:cNvSpPr/>
          <p:nvPr/>
        </p:nvSpPr>
        <p:spPr>
          <a:xfrm>
            <a:off x="468360" y="504360"/>
            <a:ext cx="907128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68360" y="504360"/>
            <a:ext cx="907128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Evaluation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483800" y="1659960"/>
            <a:ext cx="1203840" cy="13636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6912000" y="3024000"/>
            <a:ext cx="1223640" cy="12236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4084920" y="5040000"/>
            <a:ext cx="1674720" cy="167472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4"/>
          <a:stretch/>
        </p:blipFill>
        <p:spPr>
          <a:xfrm>
            <a:off x="1825560" y="2656440"/>
            <a:ext cx="982080" cy="123120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2016000" y="3888000"/>
            <a:ext cx="485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4644360" y="3024000"/>
            <a:ext cx="744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7272360" y="4140000"/>
            <a:ext cx="497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 rot="2400000">
            <a:off x="2468160" y="4513320"/>
            <a:ext cx="2110320" cy="215640"/>
          </a:xfrm>
          <a:custGeom>
            <a:avLst/>
            <a:gdLst/>
            <a:ahLst/>
            <a:rect l="l" t="t" r="r" b="b"/>
            <a:pathLst>
              <a:path w="5866" h="602">
                <a:moveTo>
                  <a:pt x="0" y="299"/>
                </a:moveTo>
                <a:lnTo>
                  <a:pt x="1168" y="0"/>
                </a:lnTo>
                <a:lnTo>
                  <a:pt x="1167" y="150"/>
                </a:lnTo>
                <a:lnTo>
                  <a:pt x="4697" y="149"/>
                </a:lnTo>
                <a:lnTo>
                  <a:pt x="4696" y="0"/>
                </a:lnTo>
                <a:lnTo>
                  <a:pt x="5865" y="300"/>
                </a:lnTo>
                <a:lnTo>
                  <a:pt x="4696" y="600"/>
                </a:lnTo>
                <a:lnTo>
                  <a:pt x="4697" y="450"/>
                </a:lnTo>
                <a:lnTo>
                  <a:pt x="1168" y="449"/>
                </a:lnTo>
                <a:lnTo>
                  <a:pt x="1167" y="601"/>
                </a:lnTo>
                <a:lnTo>
                  <a:pt x="0" y="29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 rot="5400000">
            <a:off x="4258800" y="3971880"/>
            <a:ext cx="1343520" cy="215640"/>
          </a:xfrm>
          <a:custGeom>
            <a:avLst/>
            <a:gdLst/>
            <a:ahLst/>
            <a:rect l="l" t="t" r="r" b="b"/>
            <a:pathLst>
              <a:path w="3735" h="602">
                <a:moveTo>
                  <a:pt x="0" y="300"/>
                </a:moveTo>
                <a:lnTo>
                  <a:pt x="743" y="0"/>
                </a:lnTo>
                <a:lnTo>
                  <a:pt x="743" y="150"/>
                </a:lnTo>
                <a:lnTo>
                  <a:pt x="2990" y="150"/>
                </a:lnTo>
                <a:lnTo>
                  <a:pt x="2990" y="0"/>
                </a:lnTo>
                <a:lnTo>
                  <a:pt x="3734" y="300"/>
                </a:lnTo>
                <a:lnTo>
                  <a:pt x="2990" y="601"/>
                </a:lnTo>
                <a:lnTo>
                  <a:pt x="2990" y="450"/>
                </a:lnTo>
                <a:lnTo>
                  <a:pt x="743" y="450"/>
                </a:lnTo>
                <a:lnTo>
                  <a:pt x="743" y="601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 rot="8280600">
            <a:off x="5193360" y="4608360"/>
            <a:ext cx="1806120" cy="215640"/>
          </a:xfrm>
          <a:custGeom>
            <a:avLst/>
            <a:gdLst/>
            <a:ahLst/>
            <a:rect l="l" t="t" r="r" b="b"/>
            <a:pathLst>
              <a:path w="5020" h="606">
                <a:moveTo>
                  <a:pt x="0" y="306"/>
                </a:moveTo>
                <a:lnTo>
                  <a:pt x="999" y="4"/>
                </a:lnTo>
                <a:lnTo>
                  <a:pt x="998" y="154"/>
                </a:lnTo>
                <a:lnTo>
                  <a:pt x="4019" y="149"/>
                </a:lnTo>
                <a:lnTo>
                  <a:pt x="4019" y="0"/>
                </a:lnTo>
                <a:lnTo>
                  <a:pt x="5019" y="298"/>
                </a:lnTo>
                <a:lnTo>
                  <a:pt x="4019" y="601"/>
                </a:lnTo>
                <a:lnTo>
                  <a:pt x="4020" y="449"/>
                </a:lnTo>
                <a:lnTo>
                  <a:pt x="999" y="454"/>
                </a:lnTo>
                <a:lnTo>
                  <a:pt x="999" y="605"/>
                </a:lnTo>
                <a:lnTo>
                  <a:pt x="0" y="306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2018-12-11T21:00:49Z</dcterms:created>
  <dc:creator/>
  <dc:description/>
  <dc:language>en-IN</dc:language>
  <cp:lastModifiedBy/>
  <dcterms:modified xsi:type="dcterms:W3CDTF">2018-12-12T21:20:08Z</dcterms:modified>
  <cp:revision>5</cp:revision>
  <dc:subject/>
  <dc:title/>
</cp:coreProperties>
</file>