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7.png" ContentType="image/png"/>
  <Override PartName="/ppt/media/image9.jpeg" ContentType="image/jpeg"/>
  <Override PartName="/ppt/media/image10.png" ContentType="image/png"/>
  <Override PartName="/ppt/media/image6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outline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758F38B-CC62-490E-9CE6-553662816A0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20000" y="2107440"/>
            <a:ext cx="2788920" cy="37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80000" y="1224000"/>
            <a:ext cx="4672080" cy="2520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540000"/>
            <a:ext cx="907164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Feedbacks and experience</a:t>
            </a:r>
            <a:endParaRPr b="0" lang="en-IN" sz="4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48000" y="3600000"/>
            <a:ext cx="9288000" cy="39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894480" y="3541320"/>
            <a:ext cx="1822680" cy="18226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13960" y="1993320"/>
            <a:ext cx="1102680" cy="11026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14320" y="3302640"/>
            <a:ext cx="1102680" cy="11026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814680" y="4491000"/>
            <a:ext cx="1102680" cy="11026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814680" y="5715000"/>
            <a:ext cx="1102680" cy="1102680"/>
          </a:xfrm>
          <a:prstGeom prst="rect">
            <a:avLst/>
          </a:prstGeom>
          <a:ln>
            <a:noFill/>
          </a:ln>
        </p:spPr>
      </p:pic>
      <p:sp>
        <p:nvSpPr>
          <p:cNvPr id="49" name="Line 1"/>
          <p:cNvSpPr/>
          <p:nvPr/>
        </p:nvSpPr>
        <p:spPr>
          <a:xfrm>
            <a:off x="1916640" y="2772000"/>
            <a:ext cx="182736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2"/>
          <p:cNvSpPr/>
          <p:nvPr/>
        </p:nvSpPr>
        <p:spPr>
          <a:xfrm>
            <a:off x="1917000" y="3996000"/>
            <a:ext cx="1683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3"/>
          <p:cNvSpPr/>
          <p:nvPr/>
        </p:nvSpPr>
        <p:spPr>
          <a:xfrm flipV="1">
            <a:off x="1917360" y="4788000"/>
            <a:ext cx="17546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4"/>
          <p:cNvSpPr/>
          <p:nvPr/>
        </p:nvSpPr>
        <p:spPr>
          <a:xfrm flipV="1">
            <a:off x="2016000" y="5292000"/>
            <a:ext cx="1728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5"/>
          <p:cNvSpPr txBox="1"/>
          <p:nvPr/>
        </p:nvSpPr>
        <p:spPr>
          <a:xfrm>
            <a:off x="4644000" y="3744000"/>
            <a:ext cx="624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6"/>
          <a:srcRect l="14492" t="6823" r="14621" b="7516"/>
          <a:stretch/>
        </p:blipFill>
        <p:spPr>
          <a:xfrm>
            <a:off x="6552000" y="2751120"/>
            <a:ext cx="3384000" cy="4088880"/>
          </a:xfrm>
          <a:prstGeom prst="rect">
            <a:avLst/>
          </a:prstGeom>
          <a:ln>
            <a:noFill/>
          </a:ln>
        </p:spPr>
      </p:pic>
      <p:sp>
        <p:nvSpPr>
          <p:cNvPr id="55" name="Line 6"/>
          <p:cNvSpPr/>
          <p:nvPr/>
        </p:nvSpPr>
        <p:spPr>
          <a:xfrm>
            <a:off x="5717160" y="4356000"/>
            <a:ext cx="1198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7"/>
          <p:cNvSpPr txBox="1"/>
          <p:nvPr/>
        </p:nvSpPr>
        <p:spPr>
          <a:xfrm>
            <a:off x="468000" y="504000"/>
            <a:ext cx="907164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endParaRPr b="0" lang="en-IN" sz="4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1"/>
          <p:cNvGraphicFramePr/>
          <p:nvPr/>
        </p:nvGraphicFramePr>
        <p:xfrm>
          <a:off x="1368000" y="1728000"/>
          <a:ext cx="7848000" cy="4536360"/>
        </p:xfrm>
        <a:graphic>
          <a:graphicData uri="http://schemas.openxmlformats.org/drawingml/2006/table">
            <a:tbl>
              <a:tblPr/>
              <a:tblGrid>
                <a:gridCol w="3921840"/>
                <a:gridCol w="3926160"/>
              </a:tblGrid>
              <a:tr h="78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Feature</a:t>
                      </a:r>
                      <a:endParaRPr b="0" lang="en-IN" sz="1800" spc="-1" strike="noStrike" u="sng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IN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Feedbacks</a:t>
                      </a:r>
                      <a:endParaRPr b="0" lang="en-IN" sz="1800" spc="-1" strike="noStrike" u="sng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73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Timeout, UI, crash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64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Fund Transfer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Slow, speed, internet, 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64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Withdawl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Dificult, timeout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92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biometric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8" name="TextShape 2"/>
          <p:cNvSpPr txBox="1"/>
          <p:nvPr/>
        </p:nvSpPr>
        <p:spPr>
          <a:xfrm>
            <a:off x="468360" y="504360"/>
            <a:ext cx="907164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IN" sz="4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68360" y="504360"/>
            <a:ext cx="907164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Evaluation</a:t>
            </a:r>
            <a:endParaRPr b="0" lang="en-IN" sz="4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483800" y="1659960"/>
            <a:ext cx="1204200" cy="13640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912000" y="3024000"/>
            <a:ext cx="1224000" cy="1224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4084920" y="5040000"/>
            <a:ext cx="1675080" cy="16750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1825560" y="2656440"/>
            <a:ext cx="982440" cy="123156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2016000" y="38880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4644360" y="3024000"/>
            <a:ext cx="74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7272360" y="414000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 rot="2400000">
            <a:off x="2468160" y="4513680"/>
            <a:ext cx="2110680" cy="216000"/>
          </a:xfrm>
          <a:custGeom>
            <a:avLst/>
            <a:gdLst/>
            <a:ahLst/>
            <a:rect l="0" t="0" r="r" b="b"/>
            <a:pathLst>
              <a:path w="5866" h="602">
                <a:moveTo>
                  <a:pt x="0" y="299"/>
                </a:moveTo>
                <a:lnTo>
                  <a:pt x="1168" y="0"/>
                </a:lnTo>
                <a:lnTo>
                  <a:pt x="1167" y="150"/>
                </a:lnTo>
                <a:lnTo>
                  <a:pt x="4697" y="149"/>
                </a:lnTo>
                <a:lnTo>
                  <a:pt x="4696" y="0"/>
                </a:lnTo>
                <a:lnTo>
                  <a:pt x="5865" y="300"/>
                </a:lnTo>
                <a:lnTo>
                  <a:pt x="4696" y="600"/>
                </a:lnTo>
                <a:lnTo>
                  <a:pt x="4697" y="450"/>
                </a:lnTo>
                <a:lnTo>
                  <a:pt x="1168" y="449"/>
                </a:lnTo>
                <a:lnTo>
                  <a:pt x="1167" y="601"/>
                </a:lnTo>
                <a:lnTo>
                  <a:pt x="0" y="29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 rot="5400000">
            <a:off x="4258440" y="3971880"/>
            <a:ext cx="1343880" cy="216000"/>
          </a:xfrm>
          <a:custGeom>
            <a:avLst/>
            <a:gdLst/>
            <a:ahLst/>
            <a:rect l="0" t="0" r="r" b="b"/>
            <a:pathLst>
              <a:path w="3735" h="602">
                <a:moveTo>
                  <a:pt x="0" y="300"/>
                </a:moveTo>
                <a:lnTo>
                  <a:pt x="743" y="0"/>
                </a:lnTo>
                <a:lnTo>
                  <a:pt x="743" y="150"/>
                </a:lnTo>
                <a:lnTo>
                  <a:pt x="2990" y="150"/>
                </a:lnTo>
                <a:lnTo>
                  <a:pt x="2990" y="0"/>
                </a:lnTo>
                <a:lnTo>
                  <a:pt x="3734" y="300"/>
                </a:lnTo>
                <a:lnTo>
                  <a:pt x="2990" y="601"/>
                </a:lnTo>
                <a:lnTo>
                  <a:pt x="2990" y="450"/>
                </a:lnTo>
                <a:lnTo>
                  <a:pt x="743" y="450"/>
                </a:lnTo>
                <a:lnTo>
                  <a:pt x="743" y="601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"/>
          <p:cNvSpPr/>
          <p:nvPr/>
        </p:nvSpPr>
        <p:spPr>
          <a:xfrm rot="8280600">
            <a:off x="5193000" y="4608360"/>
            <a:ext cx="1806480" cy="216000"/>
          </a:xfrm>
          <a:custGeom>
            <a:avLst/>
            <a:gdLst/>
            <a:ahLst/>
            <a:rect l="0" t="0" r="r" b="b"/>
            <a:pathLst>
              <a:path w="5020" h="606">
                <a:moveTo>
                  <a:pt x="0" y="306"/>
                </a:moveTo>
                <a:lnTo>
                  <a:pt x="999" y="4"/>
                </a:lnTo>
                <a:lnTo>
                  <a:pt x="998" y="154"/>
                </a:lnTo>
                <a:lnTo>
                  <a:pt x="4019" y="149"/>
                </a:lnTo>
                <a:lnTo>
                  <a:pt x="4019" y="0"/>
                </a:lnTo>
                <a:lnTo>
                  <a:pt x="5019" y="298"/>
                </a:lnTo>
                <a:lnTo>
                  <a:pt x="4019" y="601"/>
                </a:lnTo>
                <a:lnTo>
                  <a:pt x="4020" y="449"/>
                </a:lnTo>
                <a:lnTo>
                  <a:pt x="999" y="454"/>
                </a:lnTo>
                <a:lnTo>
                  <a:pt x="999" y="605"/>
                </a:lnTo>
                <a:lnTo>
                  <a:pt x="0" y="30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2018-12-11T21:00:49Z</dcterms:created>
  <dc:creator/>
  <dc:description/>
  <dc:language>en-IN</dc:language>
  <cp:lastModifiedBy/>
  <dcterms:modified xsi:type="dcterms:W3CDTF">2018-12-11T23:01:56Z</dcterms:modified>
  <cp:revision>1</cp:revision>
  <dc:subject/>
  <dc:title/>
</cp:coreProperties>
</file>