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9" r:id="rId14"/>
    <p:sldId id="271" r:id="rId1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hTNTX5De3Me30PXYyhjakiUy17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14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" name="Google Shape;15;p21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1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" name="Google Shape;17;p21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1" descr="LOGO.gif"/>
          <p:cNvPicPr preferRelativeResize="0"/>
          <p:nvPr/>
        </p:nvPicPr>
        <p:blipFill rotWithShape="1">
          <a:blip r:embed="rId3">
            <a:alphaModFix/>
          </a:blip>
          <a:srcRect b="10713"/>
          <a:stretch/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21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20" name="Google Shape;20;p21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21" name="Google Shape;21;p21" descr="LOGO.gif"/>
            <p:cNvPicPr preferRelativeResize="0"/>
            <p:nvPr/>
          </p:nvPicPr>
          <p:blipFill rotWithShape="1">
            <a:blip r:embed="rId3">
              <a:alphaModFix/>
            </a:blip>
            <a:srcRect b="10713"/>
            <a:stretch/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Google Shape;22;p21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3" name="Google Shape;23;p21" descr="logo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8C0E1EE3-7EAF-EC95-ED1A-4E6BF9A7C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5300" y="1066800"/>
            <a:ext cx="8153400" cy="4724400"/>
          </a:xfrm>
        </p:spPr>
        <p:txBody>
          <a:bodyPr/>
          <a:lstStyle/>
          <a:p>
            <a:endParaRPr lang="en-IN" sz="1800" b="0" i="0" u="none" strike="noStrike" baseline="0" dirty="0">
              <a:latin typeface="Times New Roman" panose="02020603050405020304" pitchFamily="18" charset="0"/>
            </a:endParaRP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r>
              <a:rPr lang="en-IN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Presentation on </a:t>
            </a:r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Backend Engineering </a:t>
            </a:r>
            <a:r>
              <a:rPr lang="en-IN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Project</a:t>
            </a:r>
            <a:endParaRPr lang="en-IN" sz="18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IN" sz="1800" b="0" i="1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Topic</a:t>
            </a:r>
            <a:endParaRPr lang="en-IN" sz="1800" b="0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</a:endParaRPr>
          </a:p>
          <a:p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InternSpot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 – Job Portal</a:t>
            </a:r>
            <a:r>
              <a:rPr lang="en-US" sz="1800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Website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by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G-4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Anmol Garg: 2310990285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Sulabh Saluja: 2310991060</a:t>
            </a:r>
          </a:p>
          <a:p>
            <a:r>
              <a:rPr lang="en-IN" sz="1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Tanish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Gupta: 2310991063</a:t>
            </a:r>
          </a:p>
          <a:p>
            <a:r>
              <a:rPr lang="en-IN" sz="180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Tarun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</a:rPr>
              <a:t> Garg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: 2310991149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Supervised by: </a:t>
            </a:r>
          </a:p>
          <a:p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Rahul Sir</a:t>
            </a:r>
          </a:p>
          <a:p>
            <a:r>
              <a:rPr lang="en-US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Department of Computer Science and Engineering, </a:t>
            </a:r>
          </a:p>
          <a:p>
            <a:r>
              <a:rPr lang="en-IN" sz="1800" b="0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</a:rPr>
              <a:t>Chitkara</a:t>
            </a:r>
            <a:r>
              <a:rPr lang="en-IN" sz="1800" b="0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</a:rPr>
              <a:t> University, Punjab </a:t>
            </a:r>
            <a:endParaRPr lang="en-I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64936-D11D-C93B-CF22-3E2A67A5A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UI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3AA303-3D93-13D2-8EF4-DB82A5057B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842"/>
            <a:ext cx="9144000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1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01C94E-B3DB-6B83-0A8E-900F8188B9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Future Scope</a:t>
            </a:r>
            <a:endParaRPr lang="en-IN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F4E40DC-3703-B50B-409A-6DBDE77B3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" y="1371600"/>
            <a:ext cx="9022080" cy="4724400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AI-Powered Recommendations: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Personalized internships for each student.</a:t>
            </a:r>
          </a:p>
          <a:p>
            <a:pPr marL="25400" indent="0" algn="l"/>
            <a:endParaRPr lang="en-US" sz="14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Resume Builder &amp; Skill Tests: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Enhance candidate profiles and credibility.</a:t>
            </a:r>
          </a:p>
          <a:p>
            <a:pPr marL="25400" indent="0" algn="l"/>
            <a:endParaRPr lang="en-US" sz="14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Employer Verification System: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Ensure authenticity of job postings.</a:t>
            </a:r>
          </a:p>
          <a:p>
            <a:pPr marL="25400" indent="0" algn="l"/>
            <a:endParaRPr lang="en-US" sz="14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Mobile Application: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Wider accessibility for students and employers.</a:t>
            </a:r>
          </a:p>
          <a:p>
            <a:pPr marL="25400" indent="0" algn="l"/>
            <a:endParaRPr lang="en-US" sz="14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</a:rPr>
              <a:t>Analytics Dashboard: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</a:rPr>
              <a:t>Insights into applications, trends, and hiring.</a:t>
            </a: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C27F1C-A2CF-BE7C-8A73-0196571036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7765458-B616-8DED-205D-2A2693744BB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0395" y="937154"/>
            <a:ext cx="8903209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Seamless User Experience: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InternSpot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clean, intuitive platform where students can easily browse verified internships, and employers can post and manage opportunities without complexity.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Backend &amp; APIs: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Node.js and Express.js, the backend ensures high scalability, real-time communication, and fast request handling.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&amp; Structured Database: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schemas are designed with proper validation, ensuring role-based access, data accuracy, and security for both applicants and employers.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to Students: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equal opportunities, reduces time wasted on fake/unverified postings, and simplifies the application tracking process.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to Employers: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Saves effort in filtering candidates, provides structured applications, and ensures efficient hiring workflows.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Impact: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InternSpot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 the potential to become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one-stop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bridging the gap between students seeking internships and employers offering opportunities.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09C70C-3607-B173-611C-DE9E34BD35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References 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C9908A0-41CB-0BC7-3BC9-E30AAE73D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IN" sz="2400" b="1" dirty="0">
                <a:solidFill>
                  <a:schemeClr val="tx1"/>
                </a:solidFill>
              </a:rPr>
              <a:t>Official Documentation:</a:t>
            </a:r>
            <a:endParaRPr lang="en-IN" sz="24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React.js – https://react.dev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Node.js – https://nodejs.org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Express.js – https://expressjs.com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MongoDB – </a:t>
            </a:r>
            <a:r>
              <a:rPr lang="en-IN" sz="20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https://www.mongodb.com</a:t>
            </a:r>
            <a:endParaRPr lang="en-IN" sz="2000" dirty="0">
              <a:solidFill>
                <a:schemeClr val="tx1"/>
              </a:solidFill>
            </a:endParaRPr>
          </a:p>
          <a:p>
            <a:pPr algn="l"/>
            <a:r>
              <a:rPr lang="en-IN" sz="2400" b="1" dirty="0">
                <a:solidFill>
                  <a:schemeClr val="tx1"/>
                </a:solidFill>
              </a:rPr>
              <a:t>Learning Platforms &amp; Guides:</a:t>
            </a:r>
            <a:endParaRPr lang="en-IN" sz="2400" dirty="0">
              <a:solidFill>
                <a:schemeClr val="tx1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tx1"/>
                </a:solidFill>
              </a:rPr>
              <a:t>GeeksforGeeks</a:t>
            </a:r>
            <a:r>
              <a:rPr lang="en-IN" sz="2000" dirty="0">
                <a:solidFill>
                  <a:schemeClr val="tx1"/>
                </a:solidFill>
              </a:rPr>
              <a:t> (DSA, MERN stack tutorials)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MDN Web Docs (JavaScript, APIs, Web concepts)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 err="1">
                <a:solidFill>
                  <a:schemeClr val="tx1"/>
                </a:solidFill>
              </a:rPr>
              <a:t>FreeCodeCamp</a:t>
            </a:r>
            <a:r>
              <a:rPr lang="en-IN" sz="2000" dirty="0">
                <a:solidFill>
                  <a:schemeClr val="tx1"/>
                </a:solidFill>
              </a:rPr>
              <a:t> (Full-stack development resources)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</a:rPr>
              <a:t>YouTube (</a:t>
            </a:r>
            <a:r>
              <a:rPr lang="en-IN" sz="2000" dirty="0" err="1">
                <a:solidFill>
                  <a:schemeClr val="tx1"/>
                </a:solidFill>
              </a:rPr>
              <a:t>Traversy</a:t>
            </a:r>
            <a:r>
              <a:rPr lang="en-IN" sz="2000" dirty="0">
                <a:solidFill>
                  <a:schemeClr val="tx1"/>
                </a:solidFill>
              </a:rPr>
              <a:t> Media, Net Ninja, </a:t>
            </a:r>
            <a:r>
              <a:rPr lang="en-IN" sz="2000" dirty="0" err="1">
                <a:solidFill>
                  <a:schemeClr val="tx1"/>
                </a:solidFill>
              </a:rPr>
              <a:t>CodeWithHarry</a:t>
            </a:r>
            <a:r>
              <a:rPr lang="en-IN" sz="2000" dirty="0">
                <a:solidFill>
                  <a:schemeClr val="tx1"/>
                </a:solidFill>
              </a:rPr>
              <a:t> for MERN stack guidance)</a:t>
            </a:r>
          </a:p>
          <a:p>
            <a:pPr algn="l"/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20BE3D5-DB20-BCA4-92C2-594D0F4C9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679" y="1380839"/>
            <a:ext cx="710664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523723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F3D0A3-2B0F-F4A4-CC90-F019EEEC4A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Table of Content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B32694EE-9553-9825-911A-477AE72B420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024" y="1614529"/>
            <a:ext cx="878128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Statement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 / Purpose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Overview &amp; Features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Architecture (Frontend, Backend, Database)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Snippets (UI &amp; Code)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 &amp; Improvements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883FFBE-0006-B4B5-E60F-15F69EC0D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9C0F923-5E3B-8FC6-40C3-291C7C31925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0416" y="1545390"/>
            <a:ext cx="831494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struggle to find internships due to scattered opportunities, unverified listings, and inefficient application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Employers face difficulty filtering genuine candidates and managing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InternSpot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bridges this gap with a secure, user-friendly portal connecting verified employers and students.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6E3D592-6B88-31CB-3FDB-7817C76E01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Objective / Purpose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9FCE16E-B9FB-A08A-A354-E22CF8FBD47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3256" y="783707"/>
            <a:ext cx="8354568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</a:rPr>
              <a:t>For Students: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Verified internship listings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Easy application flow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Profile-based recommendations</a:t>
            </a:r>
          </a:p>
          <a:p>
            <a:pPr marL="25400" indent="0"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For Employers:</a:t>
            </a:r>
            <a:endParaRPr lang="en-US" sz="2400" dirty="0">
              <a:solidFill>
                <a:schemeClr val="tx1"/>
              </a:solidFill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Smooth job posting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Application tracking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tx1"/>
                </a:solidFill>
              </a:rPr>
              <a:t>Candidate shortlisting</a:t>
            </a:r>
          </a:p>
          <a:p>
            <a:pPr marL="25400" indent="0" algn="l"/>
            <a:endParaRPr lang="en-US" sz="2400" dirty="0">
              <a:solidFill>
                <a:schemeClr val="tx1"/>
              </a:solidFill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Efficiency:</a:t>
            </a:r>
            <a:r>
              <a:rPr lang="en-US" sz="2400" dirty="0">
                <a:solidFill>
                  <a:schemeClr val="tx1"/>
                </a:solidFill>
              </a:rPr>
              <a:t> Replaces scattered manual processes with one platform.</a:t>
            </a:r>
          </a:p>
          <a:p>
            <a:pPr algn="l"/>
            <a:r>
              <a:rPr lang="en-US" sz="2400" b="1" dirty="0">
                <a:solidFill>
                  <a:schemeClr val="tx1"/>
                </a:solidFill>
              </a:rPr>
              <a:t>Overall Goal:</a:t>
            </a:r>
            <a:r>
              <a:rPr lang="en-US" sz="2400" dirty="0">
                <a:solidFill>
                  <a:schemeClr val="tx1"/>
                </a:solidFill>
              </a:rPr>
              <a:t> Build a reliable internship recruitment system.</a:t>
            </a:r>
          </a:p>
          <a:p>
            <a:pPr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DF7C538-2A07-99B8-B5E2-4B088DF5C3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Main Topics / Sections </a:t>
            </a:r>
            <a:endParaRPr lang="en-IN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D1ECB48-EF13-624E-2325-B9BD30EE35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1064" y="1009982"/>
            <a:ext cx="8574024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Students: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 to verified internship listings.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Profile-based job recommendations.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Easy-to-use application process with tracking.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Employers: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 and manage job listings quickly.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View, filter, and shortlist candidates.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applications with an intuitive dashboard.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 Goals: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 scattered and manual processes.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one-stop solution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internship recruitment.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 Purpose: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bridge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between students and employers to simplify the internship hiring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457C14-D73C-8003-DD95-4826330E4C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System Overview – Frontend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BDD9F0E6-37C9-25C8-02CB-9461D7241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944" y="1225296"/>
            <a:ext cx="8153400" cy="4724400"/>
          </a:xfrm>
        </p:spPr>
        <p:txBody>
          <a:bodyPr/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User-Centric Design: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Responsive interface using </a:t>
            </a:r>
            <a:r>
              <a:rPr lang="en-US" sz="1800" b="1" dirty="0">
                <a:solidFill>
                  <a:schemeClr val="tx1"/>
                </a:solidFill>
                <a:latin typeface="+mj-lt"/>
              </a:rPr>
              <a:t>React.js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Separate dashboards for students and employers.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Smooth signup, login, and navigation.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Student View: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Explore internships with filters.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Apply with a single click.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Track application status.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/>
                </a:solidFill>
                <a:latin typeface="+mj-lt"/>
              </a:rPr>
              <a:t>Employer View:</a:t>
            </a:r>
            <a:endParaRPr lang="en-US" sz="2400" dirty="0">
              <a:solidFill>
                <a:schemeClr val="tx1"/>
              </a:solidFill>
              <a:latin typeface="+mj-lt"/>
            </a:endParaRP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Post internships in structured format.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Manage applications with real-time updates.</a:t>
            </a:r>
          </a:p>
          <a:p>
            <a:pPr marL="1200150" lvl="2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+mj-lt"/>
              </a:rPr>
              <a:t>Shortlist or reject candidates easily.</a:t>
            </a:r>
          </a:p>
          <a:p>
            <a:pPr algn="l"/>
            <a:endParaRPr lang="en-IN" dirty="0">
              <a:solidFill>
                <a:schemeClr val="tx1"/>
              </a:solidFill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742C5F-8FD9-DC0F-DF42-605CCE89D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System Overview – Backend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97C6828-6201-D7FB-B1B6-EEB16973B9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1471646"/>
            <a:ext cx="679224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and Express.js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scalability.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RESTful APIs ensure smooth communication with frontend.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Authentication with JWT / session management.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Functions: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posting, updating, and deletion.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handling (apply, withdraw, track).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management (student, employer roles).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scalability.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Secure request handling.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Optimized API 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85744B9-43DD-21F9-B9A0-2899CA12AD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Database &amp; Core Features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A8DC62E-8204-E4E0-E1C3-65D82440063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33400" y="1456256"/>
            <a:ext cx="7887096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(MongoDB):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user profiles, job listings, and applications.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schema (Employer vs Student).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validation for 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job search and filtering (by location, category, skills).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Employer dashboard for job management.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status updates for students.</a:t>
            </a:r>
          </a:p>
          <a:p>
            <a:pPr marL="457200" lvl="1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control for moderation and verification.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664936-D11D-C93B-CF22-3E2A67A5A6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Project UI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8E3BBD-E87E-7A8B-CA98-78951BA19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384"/>
            <a:ext cx="9144000" cy="48910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764</Words>
  <Application>Microsoft Office PowerPoint</Application>
  <PresentationFormat>On-screen Show (4:3)</PresentationFormat>
  <Paragraphs>131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Wingdings</vt:lpstr>
      <vt:lpstr>Bubble Sort</vt:lpstr>
      <vt:lpstr>PowerPoint Presentation</vt:lpstr>
      <vt:lpstr>Table of Content</vt:lpstr>
      <vt:lpstr>Problem Statement</vt:lpstr>
      <vt:lpstr>Objective / Purpose</vt:lpstr>
      <vt:lpstr>Main Topics / Sections </vt:lpstr>
      <vt:lpstr>System Overview – Frontend</vt:lpstr>
      <vt:lpstr>System Overview – Backend</vt:lpstr>
      <vt:lpstr>Database &amp; Core Features</vt:lpstr>
      <vt:lpstr>Project UI</vt:lpstr>
      <vt:lpstr>Project UI</vt:lpstr>
      <vt:lpstr>Future Scope</vt:lpstr>
      <vt:lpstr>Conclusion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Arushi Gupta</dc:creator>
  <cp:lastModifiedBy>Sulabh Saluja</cp:lastModifiedBy>
  <cp:revision>22</cp:revision>
  <dcterms:modified xsi:type="dcterms:W3CDTF">2025-09-23T18:30:37Z</dcterms:modified>
</cp:coreProperties>
</file>