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 showGuides="1">
      <p:cViewPr varScale="1">
        <p:scale>
          <a:sx n="90" d="100"/>
          <a:sy n="90" d="100"/>
        </p:scale>
        <p:origin x="232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F3FD-7D18-C04E-8CAD-186199C37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7894-42FC-F14D-8DD0-47A0A274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B88E-594D-E547-8E17-81C38610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54D5-2893-D74E-AD35-9C3F065B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40B9-968E-5240-A818-B0E3B727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C922-5F70-B744-936B-5447F1C6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667B5-90EC-1D46-862E-B886F342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57E2-5330-EF4E-9CDA-4CE7A6AD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48A0-5E04-D843-88BE-5DABD13F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7DEF-0E47-144C-B132-99647941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E842-3CCD-F841-96ED-09B07CCAF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86E20-3291-7048-817D-6BCC853A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C7D3-D6E3-3A4B-8D64-8937EF28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C24-DB91-EA45-AFA3-D7C0541D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0198-EBE0-5B4E-95E1-7BCFD40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F694-D6D5-AF45-92F1-75C534C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DD09-58D0-FE44-ABAB-C7F81C3C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A7A7-9736-7448-86A6-5CCA8548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89FF-ED85-F84E-BEAF-6F031FB8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7B27-A6D1-8E4B-981A-E42E1FB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5961-0A16-0D41-83D2-281EEF5E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95885-1ACA-424A-879B-A5905EA9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62F6-98E8-0E4E-B73E-6ACED5C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04C8-BA28-F146-A4BA-D98F22BD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0FC5-7B90-0148-8C74-97EA8980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BA35-35C5-E44D-A4D0-6E227116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CB4A-45CF-9241-B636-8B12FB27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4BC9A-7D97-D04A-85EC-B2DA1509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B623-587A-E24F-93D4-8F17FC5E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9EF5-43F2-1B4C-8B46-02726251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AB85-E5FD-0D4D-A730-06368A07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DCEC-DB57-974B-9654-4445379B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8CD2-9BE9-4140-8910-F363787C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022F-A69A-3E45-B88A-9F9E8C09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A9550-4597-DC46-A5E8-19007BB5A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16E32-99A4-764A-A3C6-869DC1AD1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641AF-1A15-064B-8B20-8093D60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24B12-639E-CA4D-8DFB-9ADD11AF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60455-3FE3-C34D-B7B2-0DB8677D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03C9-1372-8643-8E73-645AB795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A3E83-7974-6D4A-9F43-0DC1ED5C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0954F-8391-304A-BAF1-68BAA836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DD8A-26F0-7046-8803-0152890B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FD444-95B3-004A-A31E-7279A1D9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AB21C-4CB5-4D4A-82B7-3A495399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4184D-5520-8B43-853F-BE91832B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B0C7-AC91-8E49-AE98-4EBAA2B6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8F45-0F32-D146-832D-BA34800C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78C9C-D337-CA4F-90A0-E12D228EA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23D2-7E39-8544-AF1B-2E7CE27C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6A3C5-CF49-2946-8FB8-CBB1CFD4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3A17A-6E7C-CA42-B62A-B94A4135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D6B1-3F9B-5C46-85B2-D7DD5E60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C95A-78F5-1843-9332-F9568C2A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5F9A-AAA4-0440-9CC4-459535AA1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B66D-F69F-AA4C-85BD-D9BBE47A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0DDFD-521E-8C48-B5C7-1CFB72FC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33D3-0568-614E-8C6A-A0C3A11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37061-44EC-0441-B528-A82A9E93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1594-AEB8-5C41-8880-BDEF7BE7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6F73-6449-134E-B02A-538238863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EEA8-163B-BE4C-9304-3507D51276F9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823A-DEC0-2B42-898D-2F2FDF87D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3F49-3DFA-5A4F-9536-F5D44909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02CC-E103-2A4B-8C0F-75EE6384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A1C2-5300-1C4A-9432-BFEDB5EF0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Notification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F13A0-0B77-B544-BF74-2FC7001B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Sulabh Vikas</a:t>
            </a:r>
          </a:p>
        </p:txBody>
      </p:sp>
    </p:spTree>
    <p:extLst>
      <p:ext uri="{BB962C8B-B14F-4D97-AF65-F5344CB8AC3E}">
        <p14:creationId xmlns:p14="http://schemas.microsoft.com/office/powerpoint/2010/main" val="343668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E669-D3B4-C742-909E-7DE8C499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0659-D202-424A-AE83-8F4A80ED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applications have the need to implement notifications for a variety of use cases and scenarios. Create a centralized generic service for notification that can be used by a variety consuming application for their notification needs e.g. an incident workflow system may use this system when each incident ticket moves from one state to another, similarly a order management system may use this service to notify the customer of the status of the order whenever it changes</a:t>
            </a:r>
          </a:p>
          <a:p>
            <a:r>
              <a:rPr lang="en-US" dirty="0"/>
              <a:t>The system should allow for the following capabilities:</a:t>
            </a:r>
          </a:p>
          <a:p>
            <a:pPr lvl="1"/>
            <a:r>
              <a:rPr lang="en-US" dirty="0"/>
              <a:t>Accept messages including from, to and subject</a:t>
            </a:r>
          </a:p>
          <a:p>
            <a:pPr lvl="1"/>
            <a:r>
              <a:rPr lang="en-US" dirty="0"/>
              <a:t>Ability to notify on multiple channels (</a:t>
            </a:r>
            <a:r>
              <a:rPr lang="en-US" dirty="0" err="1"/>
              <a:t>e.g</a:t>
            </a:r>
            <a:r>
              <a:rPr lang="en-US" dirty="0"/>
              <a:t> email, slack, you can stub out/mock if required)</a:t>
            </a:r>
          </a:p>
          <a:p>
            <a:pPr lvl="1"/>
            <a:r>
              <a:rPr lang="en-US" dirty="0"/>
              <a:t>Deliver messages in correct order for each consumer of this </a:t>
            </a:r>
          </a:p>
        </p:txBody>
      </p:sp>
    </p:spTree>
    <p:extLst>
      <p:ext uri="{BB962C8B-B14F-4D97-AF65-F5344CB8AC3E}">
        <p14:creationId xmlns:p14="http://schemas.microsoft.com/office/powerpoint/2010/main" val="37760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0D67-9B04-2C4E-B69D-58AD7317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BE33-D4C5-6045-9360-3599780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REST endpoint to client applications to POST messages</a:t>
            </a:r>
          </a:p>
          <a:p>
            <a:r>
              <a:rPr lang="en-US" dirty="0"/>
              <a:t>Authenticate &amp; Authorize client apps for endpoint access</a:t>
            </a:r>
          </a:p>
          <a:p>
            <a:r>
              <a:rPr lang="en-US" dirty="0"/>
              <a:t>Validate the request JSON for mandatory and optional fields</a:t>
            </a:r>
          </a:p>
          <a:p>
            <a:r>
              <a:rPr lang="en-US" dirty="0"/>
              <a:t>Send the message to designated RabbitMQ exchange and queues for delivery based on application and channel type</a:t>
            </a:r>
          </a:p>
          <a:p>
            <a:r>
              <a:rPr lang="en-US" dirty="0"/>
              <a:t>Listen for messages from queue on dedicated queues</a:t>
            </a:r>
          </a:p>
          <a:p>
            <a:r>
              <a:rPr lang="en-US" dirty="0"/>
              <a:t>Deliver message to customers through opted channel</a:t>
            </a:r>
          </a:p>
        </p:txBody>
      </p:sp>
    </p:spTree>
    <p:extLst>
      <p:ext uri="{BB962C8B-B14F-4D97-AF65-F5344CB8AC3E}">
        <p14:creationId xmlns:p14="http://schemas.microsoft.com/office/powerpoint/2010/main" val="5059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1E06-3CBE-5C4D-82A7-C983FF53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High level architecture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0F30A-40C6-5E48-8BCB-58A92AABA21E}"/>
              </a:ext>
            </a:extLst>
          </p:cNvPr>
          <p:cNvSpPr/>
          <p:nvPr/>
        </p:nvSpPr>
        <p:spPr>
          <a:xfrm>
            <a:off x="183832" y="2348494"/>
            <a:ext cx="1472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8B463-FAFF-0A4B-8C06-5B9679E04BBC}"/>
              </a:ext>
            </a:extLst>
          </p:cNvPr>
          <p:cNvSpPr/>
          <p:nvPr/>
        </p:nvSpPr>
        <p:spPr>
          <a:xfrm>
            <a:off x="2584894" y="2306746"/>
            <a:ext cx="1615441" cy="241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Engine</a:t>
            </a:r>
          </a:p>
          <a:p>
            <a:pPr algn="ctr"/>
            <a:r>
              <a:rPr lang="en-US" dirty="0"/>
              <a:t>(Producer)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AB533-86EB-534E-BAA0-BFE2C966C2BF}"/>
              </a:ext>
            </a:extLst>
          </p:cNvPr>
          <p:cNvSpPr/>
          <p:nvPr/>
        </p:nvSpPr>
        <p:spPr>
          <a:xfrm>
            <a:off x="4960239" y="2454174"/>
            <a:ext cx="1325880" cy="70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Exchange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29E9D-51C3-0049-BA60-F1D50DEB3FCD}"/>
              </a:ext>
            </a:extLst>
          </p:cNvPr>
          <p:cNvSpPr/>
          <p:nvPr/>
        </p:nvSpPr>
        <p:spPr>
          <a:xfrm>
            <a:off x="4960239" y="3857206"/>
            <a:ext cx="1325880" cy="703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Ticketing 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FF920-F47B-3549-8AFB-13336FBB50BC}"/>
              </a:ext>
            </a:extLst>
          </p:cNvPr>
          <p:cNvSpPr/>
          <p:nvPr/>
        </p:nvSpPr>
        <p:spPr>
          <a:xfrm>
            <a:off x="174688" y="3722095"/>
            <a:ext cx="1472184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F134E-B8D4-004C-94D3-0CB0EB6BD5F8}"/>
              </a:ext>
            </a:extLst>
          </p:cNvPr>
          <p:cNvSpPr/>
          <p:nvPr/>
        </p:nvSpPr>
        <p:spPr>
          <a:xfrm>
            <a:off x="6746367" y="210265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0C47-EF8E-F445-B4E0-91C97FD4D169}"/>
              </a:ext>
            </a:extLst>
          </p:cNvPr>
          <p:cNvSpPr/>
          <p:nvPr/>
        </p:nvSpPr>
        <p:spPr>
          <a:xfrm>
            <a:off x="6746367" y="262993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37746-2A89-0A41-9122-8471E4C17AC7}"/>
              </a:ext>
            </a:extLst>
          </p:cNvPr>
          <p:cNvSpPr/>
          <p:nvPr/>
        </p:nvSpPr>
        <p:spPr>
          <a:xfrm>
            <a:off x="6746367" y="314097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CE793-340F-7249-A2D1-592BA07902F7}"/>
              </a:ext>
            </a:extLst>
          </p:cNvPr>
          <p:cNvSpPr/>
          <p:nvPr/>
        </p:nvSpPr>
        <p:spPr>
          <a:xfrm>
            <a:off x="10579417" y="2052956"/>
            <a:ext cx="1325880" cy="30180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B1830-8A93-C647-90B8-A25CCF908759}"/>
              </a:ext>
            </a:extLst>
          </p:cNvPr>
          <p:cNvSpPr/>
          <p:nvPr/>
        </p:nvSpPr>
        <p:spPr>
          <a:xfrm>
            <a:off x="6746367" y="368144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1A0B1D-CD8E-FD41-A831-5DC2BF75EF97}"/>
              </a:ext>
            </a:extLst>
          </p:cNvPr>
          <p:cNvSpPr/>
          <p:nvPr/>
        </p:nvSpPr>
        <p:spPr>
          <a:xfrm>
            <a:off x="6746367" y="420872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A4F000-E5D5-CF44-B673-4A06D8F56FA2}"/>
              </a:ext>
            </a:extLst>
          </p:cNvPr>
          <p:cNvSpPr/>
          <p:nvPr/>
        </p:nvSpPr>
        <p:spPr>
          <a:xfrm>
            <a:off x="6746367" y="471976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6B0214-4398-2547-B0CE-8551EBF3807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56016" y="2805694"/>
            <a:ext cx="928878" cy="7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A64336-B075-2347-8891-0FB0AE11A95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46872" y="3513754"/>
            <a:ext cx="938022" cy="66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123111-D06F-BA49-B65F-59E5AB03D8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200335" y="2805694"/>
            <a:ext cx="759904" cy="7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0CEA59-225A-184A-AF04-9AD32228054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200335" y="3513754"/>
            <a:ext cx="759904" cy="6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19DD38-C40F-AD40-89A7-4D90F771376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6286119" y="2278414"/>
            <a:ext cx="460248" cy="5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C76F44-7ADB-814F-85C3-6FD1D6B3360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6286119" y="2805694"/>
            <a:ext cx="46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AC08C1-6C47-EF4C-9195-67CA58C70AA3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6286119" y="2805694"/>
            <a:ext cx="460248" cy="51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A6EE09A-133A-FB4E-B022-961D4CC5C4F5}"/>
              </a:ext>
            </a:extLst>
          </p:cNvPr>
          <p:cNvSpPr/>
          <p:nvPr/>
        </p:nvSpPr>
        <p:spPr>
          <a:xfrm>
            <a:off x="8662892" y="210265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FFC64E-EBE8-9C40-8D83-1D39425FE14C}"/>
              </a:ext>
            </a:extLst>
          </p:cNvPr>
          <p:cNvSpPr/>
          <p:nvPr/>
        </p:nvSpPr>
        <p:spPr>
          <a:xfrm>
            <a:off x="8662892" y="262993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9A0410-7EFC-3F49-9B16-595DDEABF449}"/>
              </a:ext>
            </a:extLst>
          </p:cNvPr>
          <p:cNvSpPr/>
          <p:nvPr/>
        </p:nvSpPr>
        <p:spPr>
          <a:xfrm>
            <a:off x="8662892" y="3140974"/>
            <a:ext cx="1325880" cy="3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16FB78-07A3-3043-9DD1-20B368B538BF}"/>
              </a:ext>
            </a:extLst>
          </p:cNvPr>
          <p:cNvSpPr/>
          <p:nvPr/>
        </p:nvSpPr>
        <p:spPr>
          <a:xfrm>
            <a:off x="8662892" y="368144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843D12-F43B-804F-9D12-B7F9F9C66E8D}"/>
              </a:ext>
            </a:extLst>
          </p:cNvPr>
          <p:cNvSpPr/>
          <p:nvPr/>
        </p:nvSpPr>
        <p:spPr>
          <a:xfrm>
            <a:off x="8662892" y="420872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Queue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0E1D1B-6DCA-884B-9457-10D6F722EC96}"/>
              </a:ext>
            </a:extLst>
          </p:cNvPr>
          <p:cNvSpPr/>
          <p:nvPr/>
        </p:nvSpPr>
        <p:spPr>
          <a:xfrm>
            <a:off x="8662892" y="4719766"/>
            <a:ext cx="1325880" cy="3515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 Queue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D7E91C-0F1B-324E-BBB9-643478932F10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 flipV="1">
            <a:off x="6286119" y="3857206"/>
            <a:ext cx="460248" cy="35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40A257-0475-B444-BA2D-2A29201CC1FB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286119" y="4208726"/>
            <a:ext cx="460248" cy="1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C948734-1134-8840-9F5F-BD685851F8BF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6286119" y="4208726"/>
            <a:ext cx="460248" cy="68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550577-95E1-3C46-BCE0-36C80CA06D38}"/>
              </a:ext>
            </a:extLst>
          </p:cNvPr>
          <p:cNvCxnSpPr>
            <a:stCxn id="12" idx="3"/>
            <a:endCxn id="50" idx="1"/>
          </p:cNvCxnSpPr>
          <p:nvPr/>
        </p:nvCxnSpPr>
        <p:spPr>
          <a:xfrm>
            <a:off x="8072247" y="2278414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E12840-9430-1F4D-ADFC-1ADC89FA12A0}"/>
              </a:ext>
            </a:extLst>
          </p:cNvPr>
          <p:cNvCxnSpPr>
            <a:stCxn id="13" idx="3"/>
            <a:endCxn id="51" idx="1"/>
          </p:cNvCxnSpPr>
          <p:nvPr/>
        </p:nvCxnSpPr>
        <p:spPr>
          <a:xfrm>
            <a:off x="8072247" y="2805694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5FDF7F-2446-F343-9BD3-54EF6FEF7048}"/>
              </a:ext>
            </a:extLst>
          </p:cNvPr>
          <p:cNvCxnSpPr>
            <a:stCxn id="14" idx="3"/>
            <a:endCxn id="52" idx="1"/>
          </p:cNvCxnSpPr>
          <p:nvPr/>
        </p:nvCxnSpPr>
        <p:spPr>
          <a:xfrm>
            <a:off x="8072247" y="3316734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96CA9D-C273-E14A-88CF-F1CA3398B132}"/>
              </a:ext>
            </a:extLst>
          </p:cNvPr>
          <p:cNvCxnSpPr>
            <a:stCxn id="19" idx="3"/>
            <a:endCxn id="53" idx="1"/>
          </p:cNvCxnSpPr>
          <p:nvPr/>
        </p:nvCxnSpPr>
        <p:spPr>
          <a:xfrm>
            <a:off x="8072247" y="3857206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59865DB-C94B-B04A-BDCF-AB5B1FB9961B}"/>
              </a:ext>
            </a:extLst>
          </p:cNvPr>
          <p:cNvCxnSpPr>
            <a:stCxn id="20" idx="3"/>
            <a:endCxn id="54" idx="1"/>
          </p:cNvCxnSpPr>
          <p:nvPr/>
        </p:nvCxnSpPr>
        <p:spPr>
          <a:xfrm>
            <a:off x="8072247" y="4384486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865F7E-A6E4-3241-B564-07567EF4676C}"/>
              </a:ext>
            </a:extLst>
          </p:cNvPr>
          <p:cNvCxnSpPr>
            <a:stCxn id="21" idx="3"/>
            <a:endCxn id="55" idx="1"/>
          </p:cNvCxnSpPr>
          <p:nvPr/>
        </p:nvCxnSpPr>
        <p:spPr>
          <a:xfrm>
            <a:off x="8072247" y="4895526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14CB36-43D5-6A41-8973-F512DEE69406}"/>
              </a:ext>
            </a:extLst>
          </p:cNvPr>
          <p:cNvCxnSpPr/>
          <p:nvPr/>
        </p:nvCxnSpPr>
        <p:spPr>
          <a:xfrm>
            <a:off x="9988772" y="2266065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C4082D5-1E0C-7E42-B821-E0A6BD3471B1}"/>
              </a:ext>
            </a:extLst>
          </p:cNvPr>
          <p:cNvCxnSpPr/>
          <p:nvPr/>
        </p:nvCxnSpPr>
        <p:spPr>
          <a:xfrm>
            <a:off x="9988772" y="2793345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E6EEFA4-C3A6-5247-A7D8-CA7A1EA72894}"/>
              </a:ext>
            </a:extLst>
          </p:cNvPr>
          <p:cNvCxnSpPr/>
          <p:nvPr/>
        </p:nvCxnSpPr>
        <p:spPr>
          <a:xfrm>
            <a:off x="9988772" y="3304385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FBB16F-B6AB-EB4C-B4A2-16623AE31DF4}"/>
              </a:ext>
            </a:extLst>
          </p:cNvPr>
          <p:cNvCxnSpPr/>
          <p:nvPr/>
        </p:nvCxnSpPr>
        <p:spPr>
          <a:xfrm>
            <a:off x="9988772" y="3844857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726F42-AA1C-4949-89BB-A9BC49AE639E}"/>
              </a:ext>
            </a:extLst>
          </p:cNvPr>
          <p:cNvCxnSpPr/>
          <p:nvPr/>
        </p:nvCxnSpPr>
        <p:spPr>
          <a:xfrm>
            <a:off x="9988772" y="4372137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D30CCD-61F9-8546-96CD-6B17E1DC11C6}"/>
              </a:ext>
            </a:extLst>
          </p:cNvPr>
          <p:cNvCxnSpPr/>
          <p:nvPr/>
        </p:nvCxnSpPr>
        <p:spPr>
          <a:xfrm>
            <a:off x="9988772" y="4883177"/>
            <a:ext cx="59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1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B223-E0EB-0F40-966F-2F1E720A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7D98-4D8B-3B4E-B91D-56345FB7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notification channels</a:t>
            </a:r>
          </a:p>
          <a:p>
            <a:pPr lvl="1"/>
            <a:r>
              <a:rPr lang="en-US" dirty="0"/>
              <a:t>Push notifications on smart phones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Voice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Add message templates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Parse templates; customize messages; personalize messages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Bot based automation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Bots enhance messages based on AI/ML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Enhance deployment and infrastructure</a:t>
            </a:r>
          </a:p>
          <a:p>
            <a:pPr lvl="1"/>
            <a:r>
              <a:rPr lang="en-US" dirty="0"/>
              <a:t>Containerize the solution</a:t>
            </a:r>
          </a:p>
          <a:p>
            <a:pPr lvl="1"/>
            <a:r>
              <a:rPr lang="en-US" dirty="0"/>
              <a:t>Deploy on Kubernetes</a:t>
            </a:r>
          </a:p>
          <a:p>
            <a:pPr lvl="1"/>
            <a:r>
              <a:rPr lang="en-US" dirty="0"/>
              <a:t>Add monitoring and alarms</a:t>
            </a:r>
          </a:p>
        </p:txBody>
      </p:sp>
    </p:spTree>
    <p:extLst>
      <p:ext uri="{BB962C8B-B14F-4D97-AF65-F5344CB8AC3E}">
        <p14:creationId xmlns:p14="http://schemas.microsoft.com/office/powerpoint/2010/main" val="106535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65-36EB-E84D-BE5B-5E09174C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8769-625F-D742-B1C2-F1E0F75B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Developer</a:t>
            </a:r>
          </a:p>
          <a:p>
            <a:r>
              <a:rPr lang="en-US" dirty="0"/>
              <a:t>DevOps</a:t>
            </a:r>
          </a:p>
          <a:p>
            <a:r>
              <a:rPr lang="en-US"/>
              <a:t>Automation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296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Generic Notification System</vt:lpstr>
      <vt:lpstr>Problem Statement</vt:lpstr>
      <vt:lpstr>Solution Approach</vt:lpstr>
      <vt:lpstr>High level architecture </vt:lpstr>
      <vt:lpstr>Roadmap</vt:lpstr>
      <vt:lpstr>Team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Notification System</dc:title>
  <dc:creator>Sulabh Vikas</dc:creator>
  <cp:lastModifiedBy>Sulabh Vikas</cp:lastModifiedBy>
  <cp:revision>6</cp:revision>
  <dcterms:created xsi:type="dcterms:W3CDTF">2019-02-27T19:05:26Z</dcterms:created>
  <dcterms:modified xsi:type="dcterms:W3CDTF">2019-02-27T19:54:17Z</dcterms:modified>
</cp:coreProperties>
</file>