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45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2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31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3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03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93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5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2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4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7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8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574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56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25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65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6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D914D-B099-4142-A885-11F27671514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D0B49DE-0304-C4C7-6AD9-E8D614D47C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337579" y="1144125"/>
            <a:ext cx="84636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E-commerce Sales Performance Review: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Insights &amp; Strategic Focus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0496-523A-6BB0-7EF7-2EC207FA7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6208" y="5288619"/>
            <a:ext cx="1968878" cy="138853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SULFANA K A 26-092025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0387-DBC5-0DDB-6E95-9B6AF854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10" y="338560"/>
            <a:ext cx="10018713" cy="1189299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C4214F-D367-4C2E-CFA5-E7A50D238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6055" y="2291418"/>
            <a:ext cx="1069752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Strong Revenue Growth: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revenue/sales reached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$5.87 Million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indicating solid market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Profitability Challenge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overall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margin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16.54%,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is required to address negative profit margins in certain product areas.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Performer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Electronics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leading category by sales and profit.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Area: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Home/Electronics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categories are major revenue drivers.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11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012514-0FA7-20E9-3825-FB0DB4427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4314" y="367643"/>
            <a:ext cx="88280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Snapshot of E-commerce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3077C9-13E2-5B41-3E9F-91BB5C6F7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722"/>
            <a:ext cx="12083970" cy="5816278"/>
          </a:xfrm>
        </p:spPr>
      </p:pic>
    </p:spTree>
    <p:extLst>
      <p:ext uri="{BB962C8B-B14F-4D97-AF65-F5344CB8AC3E}">
        <p14:creationId xmlns:p14="http://schemas.microsoft.com/office/powerpoint/2010/main" val="2180533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EA14-B623-CBE9-7591-31FF8ED0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41" y="482344"/>
            <a:ext cx="10018713" cy="946229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Regional &amp; Demographic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6E191-D7EC-5A3E-A342-C5A46969F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7541" y="2150948"/>
            <a:ext cx="1054726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Dominance: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 accounts for the largest share of sales (as seen in the screenshot's 'Sales by Region' visual).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 has the lowest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Top Customers (Age):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young adults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(18-30)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largest customer segment , contributing        substantially to sales and growth.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Top Customers (Gender):</a:t>
            </a:r>
            <a:r>
              <a:rPr lang="en-US" altLang="en-US" sz="1800" dirty="0">
                <a:latin typeface="Arial" panose="020B0604020202020204" pitchFamily="34" charset="0"/>
              </a:rPr>
              <a:t>The </a:t>
            </a:r>
            <a:r>
              <a:rPr lang="en-US" altLang="en-US" sz="1800" b="1" dirty="0">
                <a:latin typeface="Arial" panose="020B0604020202020204" pitchFamily="34" charset="0"/>
              </a:rPr>
              <a:t>Female</a:t>
            </a:r>
            <a:r>
              <a:rPr lang="en-US" altLang="en-US" sz="1800" dirty="0">
                <a:latin typeface="Arial" panose="020B0604020202020204" pitchFamily="34" charset="0"/>
              </a:rPr>
              <a:t> segment drives a slightly higher contribution for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order , profit and overall sales.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Sales trends </a:t>
            </a:r>
            <a:r>
              <a:rPr lang="en-US" altLang="en-US" sz="1800" dirty="0">
                <a:latin typeface="Arial" panose="020B0604020202020204" pitchFamily="34" charset="0"/>
              </a:rPr>
              <a:t>: Over the period, sales growth increased in December, it helps to analyze the peak sales during holidays.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6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0D2-319C-1701-7283-9375896A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3977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Category and Margin Analysis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DE9EF1-93B1-93F8-A14B-83A8FE46A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96905"/>
            <a:ext cx="1036816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Sellers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Electronics</a:t>
            </a:r>
            <a:r>
              <a:rPr lang="en-US" altLang="en-US" sz="1600" b="1" dirty="0">
                <a:latin typeface="Arial" panose="020B0604020202020204" pitchFamily="34" charset="0"/>
              </a:rPr>
              <a:t> , Home </a:t>
            </a:r>
            <a:r>
              <a:rPr lang="en-US" altLang="en-US" sz="1800" dirty="0">
                <a:latin typeface="Arial" panose="020B0604020202020204" pitchFamily="34" charset="0"/>
              </a:rPr>
              <a:t>categories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leading the highest revenue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Grocery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categories</a:t>
            </a:r>
            <a:r>
              <a:rPr lang="en-US" sz="1800" dirty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contribute most to negative profit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9K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 it is essential to revisit the strategy and make necessary changes to improve profitability (e.g., negotiate better shipping costs, adjust pricing, or reduce discounts).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Product analysis :</a:t>
            </a:r>
            <a:r>
              <a:rPr lang="en-US" altLang="en-US" sz="1600" dirty="0">
                <a:latin typeface="Arial" panose="020B0604020202020204" pitchFamily="34" charset="0"/>
              </a:rPr>
              <a:t>Very low returned rate for orders , indicating the product quality and customer satisfaction.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29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B23-9604-2796-7612-4DB092D6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68" y="402702"/>
            <a:ext cx="10018713" cy="1328195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&amp; Future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1B8A-FDF5-FE4F-AD25-95C83128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3995"/>
            <a:ext cx="10018713" cy="35457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Actionable Recommendations</a:t>
            </a:r>
          </a:p>
          <a:p>
            <a:pPr marL="0" indent="0"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Optimize Shipping/Discounts: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 a targeted review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shipping costs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discounts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products with negative profit margins (especially in the [grocery]).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Boost Central Region: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 a targeted marketing campaign or special offers for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 region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bring its performance closer to the West and South.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Harness Top Performers: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Continue to promote and ensure stock availability for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categories, as they are the primary drivers of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157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262</TotalTime>
  <Words>369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 E-commerce Sales Performance Review:  Insights &amp; Strategic Focus </vt:lpstr>
      <vt:lpstr> Key Highlights  </vt:lpstr>
      <vt:lpstr> Snapshot of E-commerce Performance </vt:lpstr>
      <vt:lpstr>Regional &amp; Demographic Performance</vt:lpstr>
      <vt:lpstr>Product Category and Margin Analysis</vt:lpstr>
      <vt:lpstr>Recommendations &amp; Future Focus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2025-09-26T13:12:03Z</dcterms:created>
  <dcterms:modified xsi:type="dcterms:W3CDTF">2025-09-26T22:21:04Z</dcterms:modified>
</cp:coreProperties>
</file>