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1" r:id="rId14"/>
    <p:sldId id="269" r:id="rId15"/>
    <p:sldId id="270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536AC-A2FB-98E1-CB2F-455C0C51C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DAACC-6DEE-3D86-DFE7-6A4753142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CBC45-6E7F-BC1C-071B-86BCDE80E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F785-9BE4-4F77-8E45-73A2458FA8A8}" type="datetimeFigureOut">
              <a:rPr lang="en-IN" smtClean="0"/>
              <a:t>13/11/24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284D5-0627-7711-5043-E5C9501D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4E2BF-9501-421D-CEC1-EDE1A3D54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A89B-3155-442C-AD1E-1FC3747A1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937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D024A-B126-FABB-DC2A-EDB6BDDF7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0546C-F66C-B586-2192-B1154B984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4FF2B-B8A4-E5FE-CD06-AFA84D525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F785-9BE4-4F77-8E45-73A2458FA8A8}" type="datetimeFigureOut">
              <a:rPr lang="en-IN" smtClean="0"/>
              <a:t>13/11/24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F3B7D-BECE-E587-489C-8FBB6763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9495A-4986-BADB-4EB1-84594EEA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A89B-3155-442C-AD1E-1FC3747A1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851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B4A815-5529-A0E7-E399-191C0901B2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50E988-1F35-E633-8684-181CD8E0A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2DA92-A255-8242-44FB-5F7D7B196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F785-9BE4-4F77-8E45-73A2458FA8A8}" type="datetimeFigureOut">
              <a:rPr lang="en-IN" smtClean="0"/>
              <a:t>13/11/24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F30B2-FCE8-2DD0-8843-12E16D570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ADE26-4910-F59B-EE27-C15752D0A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A89B-3155-442C-AD1E-1FC3747A1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156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64921-EA6D-E1BF-E05A-05B5A3BD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BC075-DD41-86EE-FECB-7ED957518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B382B-A302-0C3A-9E1D-998329359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F785-9BE4-4F77-8E45-73A2458FA8A8}" type="datetimeFigureOut">
              <a:rPr lang="en-IN" smtClean="0"/>
              <a:t>13/11/24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FF3B8-359C-15AB-0E06-87A828ACD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6F414-71A4-2C4F-0388-2AB279B3A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A89B-3155-442C-AD1E-1FC3747A1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40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FA6A5-A862-E3D9-68CD-0DDB6CF08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8D172-5BEF-504F-1D56-A06BA0EA6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9AFF6-CE88-DF26-92BD-2857DB380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F785-9BE4-4F77-8E45-73A2458FA8A8}" type="datetimeFigureOut">
              <a:rPr lang="en-IN" smtClean="0"/>
              <a:t>13/11/24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194A2-8199-9AA5-FE55-B50CB02E6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2C424-B399-C7BE-902B-1F56F144A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A89B-3155-442C-AD1E-1FC3747A1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018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541F7-26CD-379F-2E76-10096AE79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B81E7-F9ED-A070-EB06-866F3A5797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8A447-C88F-9974-A053-AE9E7A92C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46B2E-C6F5-5649-364B-6FC647C6C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F785-9BE4-4F77-8E45-73A2458FA8A8}" type="datetimeFigureOut">
              <a:rPr lang="en-IN" smtClean="0"/>
              <a:t>13/11/24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D5780-D043-FD2B-C835-763D4FDCA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D3E37-B295-7E77-7FF1-34835953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A89B-3155-442C-AD1E-1FC3747A1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433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08C1F-70F9-83CE-3498-BB8EA17B1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CD124-32CE-D332-FE9B-BD59FEA06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8A44A-0942-5AEE-0632-0A78CC6C9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61C7B7-5BC8-8D15-1D4A-A37CB40A1B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5B546-E885-16CD-045E-5D5849F051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1865EF-4FB7-DC4C-B1A5-A1BEB2C35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F785-9BE4-4F77-8E45-73A2458FA8A8}" type="datetimeFigureOut">
              <a:rPr lang="en-IN" smtClean="0"/>
              <a:t>13/11/24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B37F67-D9BE-0736-45BB-D37B74735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9DA26C-FC11-F262-BEF2-96DDB7363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A89B-3155-442C-AD1E-1FC3747A1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92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57569-AB34-CE27-0C58-2D89F1896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9EE54F-7648-D475-2CB1-E13B3AF1E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F785-9BE4-4F77-8E45-73A2458FA8A8}" type="datetimeFigureOut">
              <a:rPr lang="en-IN" smtClean="0"/>
              <a:t>13/11/24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0F5BD7-ECAF-F4C6-B889-800D35E67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C85E0C-2755-C39F-2134-6DABC0B8C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A89B-3155-442C-AD1E-1FC3747A1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862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BC232F-7C89-886D-9ECE-DE0AD9E62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F785-9BE4-4F77-8E45-73A2458FA8A8}" type="datetimeFigureOut">
              <a:rPr lang="en-IN" smtClean="0"/>
              <a:t>13/11/24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9FA5B2-B1BF-93B9-951D-0D635BFB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2D500-A1DD-DF3E-DA21-793149073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A89B-3155-442C-AD1E-1FC3747A1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588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A955B-A1C5-186B-2065-9A021E8FA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C5263-9E4E-8FE3-CBAF-8AD691850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3C028E-6070-9CCD-CCAF-BEB191A6E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D7A85-13F2-C6AC-3A7E-B8EB6D3C1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F785-9BE4-4F77-8E45-73A2458FA8A8}" type="datetimeFigureOut">
              <a:rPr lang="en-IN" smtClean="0"/>
              <a:t>13/11/24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6C967-7E10-1CCF-2EF8-CAFBE5915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DF9C1-C68A-D9AB-4080-31678181F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A89B-3155-442C-AD1E-1FC3747A1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522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55CE8-EC7E-D615-32A3-793DF886E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1F37C5-0281-895F-EC4D-65712FBBED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8394D4-1863-A313-69EE-7D9292A41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9B9CF-608F-F1C9-31D8-52EBFA736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F785-9BE4-4F77-8E45-73A2458FA8A8}" type="datetimeFigureOut">
              <a:rPr lang="en-IN" smtClean="0"/>
              <a:t>13/11/24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AE578-0902-66A9-333B-21C03E332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CF6C2-C02C-5828-72B2-8D8E153BF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A89B-3155-442C-AD1E-1FC3747A1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642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F76D01-C823-0FCE-F907-FC5F8943A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B089C-D552-4F10-682C-FED84D5CE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EED79-0732-E035-E3AC-3A7FECDF5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6F785-9BE4-4F77-8E45-73A2458FA8A8}" type="datetimeFigureOut">
              <a:rPr lang="en-IN" smtClean="0"/>
              <a:t>13/11/24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09825-620E-177B-D1DB-635C1E96B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117BA-BA0C-D12E-D3F3-1ABD99855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5A89B-3155-442C-AD1E-1FC3747A1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25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8CDD0-C6CD-6059-85EC-E67E558042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Experiment e - Figures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3290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277168-0B89-44F8-ADF8-68C103D65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56569-C602-1A54-136E-F8C69BD83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3 – n = 1000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B8E2F-DBFB-3A93-B19F-FCBA76C65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234"/>
            <a:ext cx="10515600" cy="474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SURE at ground truth = 0.1576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261B15-DCAA-0C96-D796-D49C81BFB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92749"/>
            <a:ext cx="10303920" cy="443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749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E9543F-2FF3-27B0-ECB5-AB3489B21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96E8D-CB23-13DE-20D6-A25899980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1 – n = 10000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C687A-E02E-C769-3168-D318A472E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234"/>
            <a:ext cx="10515600" cy="474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SURE at ground truth = 0.1501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427241-FBFE-D0E9-4E52-01B045505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475" y="2092749"/>
            <a:ext cx="52101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17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754DD6-8BA0-CEE9-A519-4978E1E73B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DEF32-A7C3-B092-F1CD-E48A233F8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1 – n = 10000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D523C-109C-A517-5F74-39758C9C0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234"/>
            <a:ext cx="10515600" cy="474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SURE at ground truth = 0.1501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89CC97-9F03-29A5-15DF-624D7C7C5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92749"/>
            <a:ext cx="10417695" cy="436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328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6962C-96D6-0EB7-E375-15D188051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A2E38-7B9C-C9BB-DDB8-C8FE64775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1 – n = 10000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159D7-C71A-1D57-E0C6-0AC24D458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234"/>
            <a:ext cx="10515600" cy="474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SURE at ground truth = 0.1501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D63D1F-F4C3-A1DD-1361-1B728B782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92749"/>
            <a:ext cx="10303920" cy="443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009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07481-E247-A186-241C-777481B56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Trying out single layers - (8,) and (32,)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C6F49-6502-8A4F-7F10-B1A2A3AAF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 runs</a:t>
            </a:r>
          </a:p>
          <a:p>
            <a:endParaRPr lang="en-US" dirty="0"/>
          </a:p>
          <a:p>
            <a:r>
              <a:rPr lang="en-US" dirty="0"/>
              <a:t>Single layers outperforms in some experiments &amp; does worse in others…</a:t>
            </a:r>
          </a:p>
          <a:p>
            <a:r>
              <a:rPr lang="en-US" dirty="0"/>
              <a:t>Maybe due to different runs of the dataset?</a:t>
            </a:r>
          </a:p>
        </p:txBody>
      </p:sp>
    </p:spTree>
    <p:extLst>
      <p:ext uri="{BB962C8B-B14F-4D97-AF65-F5344CB8AC3E}">
        <p14:creationId xmlns:p14="http://schemas.microsoft.com/office/powerpoint/2010/main" val="1289186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3DFE0F1-AA8E-3C3C-72CF-A2C9A099C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0"/>
            <a:ext cx="101917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481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DF2C291-647F-38A5-6DD8-0E80F21D6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0"/>
            <a:ext cx="101917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692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4C93B-E35D-006B-BD7B-8FED5A768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4A984-EF19-4EA7-485C-5AA4FCCF8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no covariates EB, the translation is a parameter.</a:t>
            </a:r>
          </a:p>
          <a:p>
            <a:r>
              <a:rPr lang="en-US" dirty="0"/>
              <a:t>For covariates EB, should the translation also be a parameter? Or output of NN?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71E2A7-C3E8-1264-B3E1-395F31CBC6C9}"/>
                  </a:ext>
                </a:extLst>
              </p:cNvPr>
              <p:cNvSpPr txBox="1"/>
              <p:nvPr/>
            </p:nvSpPr>
            <p:spPr>
              <a:xfrm>
                <a:off x="3005959" y="2769413"/>
                <a:ext cx="213165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71E2A7-C3E8-1264-B3E1-395F31CBC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959" y="2769413"/>
                <a:ext cx="2131650" cy="276999"/>
              </a:xfrm>
              <a:prstGeom prst="rect">
                <a:avLst/>
              </a:prstGeom>
              <a:blipFill>
                <a:blip r:embed="rId2"/>
                <a:stretch>
                  <a:fillRect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3042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101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5AB-DAA8-0A5E-3630-9DFBE1431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1 – n = 1000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6D387-7F5F-23D7-09CA-1244F7BB5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234"/>
            <a:ext cx="10515600" cy="474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SURE at ground truth = 0.1498</a:t>
            </a:r>
            <a:endParaRPr lang="en-IN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CF906B-F9D0-56FB-874B-058711EA6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231" y="2092748"/>
            <a:ext cx="5232662" cy="414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37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233F19-B4B2-322F-0F6C-9EE6DCF2F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1E75F-7273-A3DF-96DE-C7DB4B5FE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1 – n = 1000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97E11-DA09-A698-3552-DB2295465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234"/>
            <a:ext cx="10515600" cy="474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SURE at ground truth = 0.1498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83591B-69CB-C6E4-96DD-87980DB3C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92749"/>
            <a:ext cx="10417695" cy="436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486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491692-C75A-01B0-FF24-D70D03E80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B9821-FEF6-034B-725B-2733E3E8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1 – n = 1000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6A52B-7852-67DA-B870-3506113E4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234"/>
            <a:ext cx="10515600" cy="474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SURE at ground truth = 0.1498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F91BFF-1564-0FB9-29E1-5C8F013C6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58858"/>
            <a:ext cx="10303920" cy="443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853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BB8F7F-AE36-4F9C-9BEB-17F44DFE7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C11D3-56C7-C37E-3409-DB83A8A51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2 – n = 1000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85803-4779-B27D-B94B-D4CA5CD76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234"/>
            <a:ext cx="10515600" cy="474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SURE at ground truth = 0.1500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9973BD-9CDF-A952-BE9B-5B65DE825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050" y="2092749"/>
            <a:ext cx="52959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109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341EAC-7DC3-1AB1-C906-6BB59C306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86544-510C-132D-B6B0-F3D2B9A33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2 – n = 1000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EE267-87FD-45EA-1EC1-B4E19F33D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234"/>
            <a:ext cx="10515600" cy="474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SURE at ground truth = 0.1500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80A424-B853-76C2-3853-FD2DEBA01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27919"/>
            <a:ext cx="10417695" cy="436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033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35F56-78A2-B128-7768-69C92E9DC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606BE-1472-822D-CCAD-AB86A71F5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2 – n = 1000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31731-E7EC-2F79-4CC5-A5E1E5F09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234"/>
            <a:ext cx="10515600" cy="474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SURE at ground truth = 0.1500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811C10-4F29-8978-A9B1-AD8148566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92749"/>
            <a:ext cx="10303920" cy="443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16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D4901-457A-6928-A12A-8545287BF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BC25A-D435-4E52-FCB3-7168765FF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3 – n = 1000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96550-5BFC-763B-806D-878308D64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234"/>
            <a:ext cx="10515600" cy="474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SURE at ground truth = 0.1576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0696A5-7357-45AF-4A1B-FB8BD3C89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865" y="2092749"/>
            <a:ext cx="52101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485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B7F5C9-0D9C-7151-9BF0-5016B3E6B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16892-768C-85D9-C339-8B484A60D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3 – n = 1000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5D020-88F2-9B0E-6062-C7B34103A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234"/>
            <a:ext cx="10515600" cy="474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SURE at ground truth = 0.1576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243C6F-2995-9B70-1B64-DF0DADEF2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92749"/>
            <a:ext cx="10407192" cy="436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292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216</Words>
  <Application>Microsoft Macintosh PowerPoint</Application>
  <PresentationFormat>Widescreen</PresentationFormat>
  <Paragraphs>34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Experiment e - Figures</vt:lpstr>
      <vt:lpstr>Simulation 1 – n = 1000</vt:lpstr>
      <vt:lpstr>Simulation 1 – n = 1000</vt:lpstr>
      <vt:lpstr>Simulation 1 – n = 1000</vt:lpstr>
      <vt:lpstr>Simulation 2 – n = 1000</vt:lpstr>
      <vt:lpstr>Simulation 2 – n = 1000</vt:lpstr>
      <vt:lpstr>Simulation 2 – n = 1000</vt:lpstr>
      <vt:lpstr>Simulation 3 – n = 1000</vt:lpstr>
      <vt:lpstr>Simulation 3 – n = 1000</vt:lpstr>
      <vt:lpstr>Simulation 3 – n = 1000</vt:lpstr>
      <vt:lpstr>Simulation 1 – n = 10000</vt:lpstr>
      <vt:lpstr>Simulation 1 – n = 10000</vt:lpstr>
      <vt:lpstr>Simulation 1 – n = 10000</vt:lpstr>
      <vt:lpstr>Trying out single layers - (8,) and (32,)</vt:lpstr>
      <vt:lpstr>PowerPoint Presentation</vt:lpstr>
      <vt:lpstr>PowerPoint Presentation</vt:lpstr>
      <vt:lpstr>Translation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Sulagna Ghosh</dc:creator>
  <cp:lastModifiedBy>Amber Lee</cp:lastModifiedBy>
  <cp:revision>3</cp:revision>
  <dcterms:created xsi:type="dcterms:W3CDTF">2024-11-13T02:26:15Z</dcterms:created>
  <dcterms:modified xsi:type="dcterms:W3CDTF">2024-11-13T15:31:27Z</dcterms:modified>
</cp:coreProperties>
</file>