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5731-D82C-65C7-B223-1BA26129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A837-A0F7-9289-75FB-17BDA55E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7ED-415F-6115-35D1-B9FD1F1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3B7-B85F-87E7-CC8F-097B6FD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F2C-91F9-8314-AB94-5C01D49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1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BFC-7259-28FF-0353-B48DF9A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480FF-4C1C-FA64-D4E3-2E80D270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99A3-6227-96CF-B806-3922637D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645-12A8-4AE0-86AD-18C9C28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4EA-81B9-0A85-381D-FBC1CF2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8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49739-85EF-8837-E3FA-98DF9D22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D962-2A74-45FA-0B07-CD10BC5F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EE7-DECA-0B8F-4C47-99FB1DAE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98-CF25-9ED5-DCE4-643EAE1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09C-BE51-A5DA-CE2A-3064A20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97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3A16-31FF-5BB9-8908-CB7C0DB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A74D-A91A-E071-8DD3-3462839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E7D2-8C66-3851-DF69-7BEA4D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B431-3450-05E1-40CF-392DE5C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40E3-1605-845A-F932-B67C1F3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57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093-FEDA-BD98-4C07-0E7F7B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D79-9F6A-4408-7BB8-F58DCEA2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723-3C09-12AF-9E6D-E19DBA8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052-D9AB-6D27-7C1C-D9DA4F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223-B75B-CE2E-32E3-08B3891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0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DB-A9A3-E3CA-0AFF-4A0271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339-89CE-02CA-0516-37D3A08CB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63E7-8CEA-22B2-51A3-D1B0D7E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6E4E-BD0E-6290-92F8-787180C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F187-8F33-59E1-AF69-155FB57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BDBF-8EBB-113A-DA48-F53F257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7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A87-AA7D-9580-0B16-2D26EFDA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47E7-7F4F-0390-96BE-5B98FA59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12C2-0F02-3A49-66B5-5E9FA66E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1501-0D14-346D-904A-AFE8FC81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8F82-D28E-EB15-2BF9-CF6B2382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E657D-31EE-FFF3-80F2-147B7FEA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72BD0-C3B8-D015-A209-2C8C8C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2E2D-1E2D-7076-B165-B56F723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5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978-E7B4-EEB8-CDC5-B35BED3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6CCFC-03B2-6230-5E1A-47D5638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B519-FBA2-E021-17D0-3ED34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1550-8530-D83C-F5C5-506C180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00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97C03-863A-ACF2-1056-A5CE2DB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CC6B-76EF-8F78-F51C-815DBEB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2AAB-87B7-843B-7BB6-CE2B821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12-595D-A3D5-8267-C6B3E4D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7526-111F-EBA7-494B-85E6421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1DF3-09FA-8405-D12F-B2567445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E08C-4885-7043-5662-1B55C63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64A9-8DB8-2313-8E08-D69B30A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D4AA-A148-6ECF-147F-36CBAA2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8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678-9EB5-FBC8-4B8F-0BA35359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9AA9-5DCE-DC99-9339-80F59DDF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7A42-FED7-683E-A409-B88665B0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13E0-A760-AA6B-2BAF-2D4C698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2BF-5673-1FE9-132D-875846A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7786-C4A4-5534-FADA-AA36B3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09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AF36-3CD5-A14E-017C-C8A6534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B269-694F-E01C-D6D6-5E031321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01C-55A0-27A0-1A8D-E8A834E5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9522-66FE-5C95-3676-7A16567F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0F0C-9A19-BCFC-538E-035D747A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CDA-8D97-8C30-6253-667F3FE0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894" y="136257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endParaRPr lang="en-M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0D23B-6E9A-60A7-2CFD-DA4410E3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3" y="1544800"/>
            <a:ext cx="3503062" cy="35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82AD-8037-B4B4-2D8A-4B830E87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align-items: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        justify-content: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        height: 100vh;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#temperature,</a:t>
            </a:r>
          </a:p>
          <a:p>
            <a:pPr marL="0" indent="0">
              <a:buNone/>
            </a:pPr>
            <a:r>
              <a:rPr lang="en-MY" dirty="0"/>
              <a:t>        #humidity {</a:t>
            </a:r>
          </a:p>
          <a:p>
            <a:pPr marL="0" indent="0">
              <a:buNone/>
            </a:pPr>
            <a:r>
              <a:rPr lang="en-MY" dirty="0"/>
              <a:t>            margin-bottom: 20px;</a:t>
            </a:r>
          </a:p>
          <a:p>
            <a:pPr marL="0" indent="0">
              <a:buNone/>
            </a:pPr>
            <a:r>
              <a:rPr lang="en-MY" dirty="0"/>
              <a:t>            font-size: 24px;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#temperature-value,</a:t>
            </a:r>
          </a:p>
          <a:p>
            <a:pPr marL="0" indent="0">
              <a:buNone/>
            </a:pPr>
            <a:r>
              <a:rPr lang="en-MY" dirty="0"/>
              <a:t>        #humidity-value {</a:t>
            </a:r>
          </a:p>
          <a:p>
            <a:pPr marL="0" indent="0">
              <a:buNone/>
            </a:pPr>
            <a:r>
              <a:rPr lang="en-MY" dirty="0"/>
              <a:t>            font-weight: bold;</a:t>
            </a:r>
          </a:p>
          <a:p>
            <a:pPr marL="0" indent="0">
              <a:buNone/>
            </a:pPr>
            <a:r>
              <a:rPr lang="en-MY" dirty="0"/>
              <a:t>            margin-left: 10px;</a:t>
            </a:r>
          </a:p>
        </p:txBody>
      </p:sp>
    </p:spTree>
    <p:extLst>
      <p:ext uri="{BB962C8B-B14F-4D97-AF65-F5344CB8AC3E}">
        <p14:creationId xmlns:p14="http://schemas.microsoft.com/office/powerpoint/2010/main" val="167395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1AEE-842B-C1D5-4742-1E463C99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90"/>
            <a:ext cx="10515600" cy="6708710"/>
          </a:xfrm>
        </p:spPr>
        <p:txBody>
          <a:bodyPr>
            <a:normAutofit fontScale="32500" lnSpcReduction="20000"/>
          </a:bodyPr>
          <a:lstStyle/>
          <a:p>
            <a:r>
              <a:rPr lang="en-MY" dirty="0"/>
              <a:t> }</a:t>
            </a:r>
          </a:p>
          <a:p>
            <a:pPr marL="0" indent="0">
              <a:buNone/>
            </a:pPr>
            <a:r>
              <a:rPr lang="en-MY" dirty="0"/>
              <a:t>    &lt;/style&gt;</a:t>
            </a:r>
          </a:p>
          <a:p>
            <a:pPr marL="0" indent="0">
              <a:buNone/>
            </a:pPr>
            <a:r>
              <a:rPr lang="en-MY" dirty="0"/>
              <a:t>&lt;/head&gt;</a:t>
            </a:r>
          </a:p>
          <a:p>
            <a:pPr marL="0" indent="0">
              <a:buNone/>
            </a:pPr>
            <a:r>
              <a:rPr lang="en-MY" dirty="0"/>
              <a:t>&lt;body&gt;</a:t>
            </a:r>
          </a:p>
          <a:p>
            <a:pPr marL="0" indent="0">
              <a:buNone/>
            </a:pPr>
            <a:r>
              <a:rPr lang="en-MY" dirty="0"/>
              <a:t>    &lt;div id="temperature"&gt;Temperature: &lt;span id="temperature-value"&gt;Loading...&lt;/span&gt;&lt;/div&gt;</a:t>
            </a:r>
          </a:p>
          <a:p>
            <a:pPr marL="0" indent="0">
              <a:buNone/>
            </a:pPr>
            <a:r>
              <a:rPr lang="en-MY" dirty="0"/>
              <a:t>    &lt;div id="humidity"&gt;Humidity: &lt;span id="humidity-value"&gt;Loading...&lt;/span&gt;&lt;/div&gt;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&lt;script&gt;</a:t>
            </a:r>
          </a:p>
          <a:p>
            <a:pPr marL="0" indent="0">
              <a:buNone/>
            </a:pPr>
            <a:r>
              <a:rPr lang="en-MY" dirty="0"/>
              <a:t>        function </a:t>
            </a:r>
            <a:r>
              <a:rPr lang="en-MY" dirty="0" err="1"/>
              <a:t>updateTemperature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("temperature-value").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function </a:t>
            </a:r>
            <a:r>
              <a:rPr lang="en-MY" dirty="0" err="1"/>
              <a:t>updateHumidity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("humidity-value").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// Simulating data update every 5 seconds for demonstration purposes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setInterval</a:t>
            </a:r>
            <a:r>
              <a:rPr lang="en-MY" dirty="0"/>
              <a:t>(() =&gt; {</a:t>
            </a:r>
          </a:p>
          <a:p>
            <a:pPr marL="0" indent="0">
              <a:buNone/>
            </a:pPr>
            <a:r>
              <a:rPr lang="en-MY" dirty="0"/>
              <a:t>            // Simulate real-time temperature and humidity data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newTemperature</a:t>
            </a:r>
            <a:r>
              <a:rPr lang="en-MY" dirty="0"/>
              <a:t> = (</a:t>
            </a:r>
            <a:r>
              <a:rPr lang="en-MY" dirty="0" err="1"/>
              <a:t>Math.random</a:t>
            </a:r>
            <a:r>
              <a:rPr lang="en-MY" dirty="0"/>
              <a:t>() * 100).</a:t>
            </a:r>
            <a:r>
              <a:rPr lang="en-MY" dirty="0" err="1"/>
              <a:t>toFixed</a:t>
            </a:r>
            <a:r>
              <a:rPr lang="en-MY" dirty="0"/>
              <a:t>(2) + " °C";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newHumidity</a:t>
            </a:r>
            <a:r>
              <a:rPr lang="en-MY" dirty="0"/>
              <a:t> = (</a:t>
            </a:r>
            <a:r>
              <a:rPr lang="en-MY" dirty="0" err="1"/>
              <a:t>Math.random</a:t>
            </a:r>
            <a:r>
              <a:rPr lang="en-MY" dirty="0"/>
              <a:t>() * 100).</a:t>
            </a:r>
            <a:r>
              <a:rPr lang="en-MY" dirty="0" err="1"/>
              <a:t>toFixed</a:t>
            </a:r>
            <a:r>
              <a:rPr lang="en-MY" dirty="0"/>
              <a:t>(2) + " %";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updateTemperature</a:t>
            </a:r>
            <a:r>
              <a:rPr lang="en-MY" dirty="0"/>
              <a:t>(</a:t>
            </a:r>
            <a:r>
              <a:rPr lang="en-MY" dirty="0" err="1"/>
              <a:t>newTemperature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updateHumidity</a:t>
            </a:r>
            <a:r>
              <a:rPr lang="en-MY" dirty="0"/>
              <a:t>(</a:t>
            </a:r>
            <a:r>
              <a:rPr lang="en-MY" dirty="0" err="1"/>
              <a:t>newHumidity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    }, 5000); // 5000 milliseconds = 5 seconds</a:t>
            </a:r>
          </a:p>
          <a:p>
            <a:pPr marL="0" indent="0">
              <a:buNone/>
            </a:pPr>
            <a:r>
              <a:rPr lang="en-MY" dirty="0"/>
              <a:t>    &lt;/script&gt;</a:t>
            </a:r>
          </a:p>
          <a:p>
            <a:pPr marL="0" indent="0">
              <a:buNone/>
            </a:pPr>
            <a:r>
              <a:rPr lang="en-MY" dirty="0"/>
              <a:t>&lt;/body&gt;</a:t>
            </a:r>
          </a:p>
          <a:p>
            <a:pPr marL="0" indent="0">
              <a:buNone/>
            </a:pPr>
            <a:r>
              <a:rPr lang="en-MY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5593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1F8-2AAC-EF4E-37FD-92C2C2FD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6" y="553196"/>
            <a:ext cx="9144000" cy="958363"/>
          </a:xfrm>
        </p:spPr>
        <p:txBody>
          <a:bodyPr>
            <a:normAutofit/>
          </a:bodyPr>
          <a:lstStyle/>
          <a:p>
            <a:r>
              <a:rPr lang="en-MY" sz="3600" b="0" i="0" dirty="0">
                <a:solidFill>
                  <a:srgbClr val="000000"/>
                </a:solidFill>
                <a:effectLst/>
                <a:latin typeface="ff1"/>
              </a:rPr>
              <a:t>COMPONENTS AND SOFTWARE REQUIRED</a:t>
            </a:r>
            <a:endParaRPr lang="en-MY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89E83-E633-2FA5-C3C3-E3820068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22" y="2043826"/>
            <a:ext cx="9144000" cy="39370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ESP12/NODE MCU (CP2102)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DHT sensor </a:t>
            </a:r>
            <a:endParaRPr lang="en-MY" dirty="0">
              <a:solidFill>
                <a:srgbClr val="000000"/>
              </a:solidFill>
              <a:latin typeface="ff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LDR Sensor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Breadboard</a:t>
            </a:r>
            <a:endParaRPr lang="en-MY" dirty="0">
              <a:solidFill>
                <a:srgbClr val="000000"/>
              </a:solidFill>
              <a:latin typeface="ff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1"/>
              </a:rPr>
              <a:t>Arduino IDE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1150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7BB-450C-CBAF-EE02-04FB9DF4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FOR SYSTEM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F341E-1DBB-775C-C669-15069FB1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542" y="1946923"/>
            <a:ext cx="7620715" cy="38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B7F-ECBC-2A46-B4CE-6CA01C28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0036-1F13-6F35-FA12-15305F74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975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Two different sensors are connected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, which measure temperature, humidity and light intensity as shown In diagram LDR is connected to analog I/O pin and the remaining sensors are connected to digital I/O pins.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Using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data is sent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ThingSpeak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cloud server (database). Further,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Thingspeak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sends data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in form of a JSON file, so that data can now be displayed on a HTML Web Page that reflects measured readings of different sensors 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4398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8CA1-72DE-FE52-D329-8C9FBB11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570110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A model based on Logistic Regression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 (Python IDE) is used and trained with the pre-recorded values stored in the Google spreadsheet. Further,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records the real time values of temperature, humidity and light intensity of a particular place or location that are used to test the model and take decision.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These values are sent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 using serial communication between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Notebook. With the help of the model an attempt to predict the feasibility of a match is made. After that, either logic ‘0’ or ‘1’ is sent by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as a predicted result 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1798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0DCC-BFF4-FEAB-D5CC-F49476A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en-US" dirty="0"/>
              <a:t>Code for HTML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C9F9-272E-4A43-3C60-D0650D17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564367"/>
            <a:ext cx="10515600" cy="47897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&lt;html&gt;</a:t>
            </a:r>
          </a:p>
          <a:p>
            <a:pPr marL="0" indent="0">
              <a:buNone/>
            </a:pPr>
            <a:r>
              <a:rPr lang="en-MY" dirty="0"/>
              <a:t>&lt;head&gt;</a:t>
            </a:r>
          </a:p>
          <a:p>
            <a:pPr marL="0" indent="0">
              <a:buNone/>
            </a:pPr>
            <a:r>
              <a:rPr lang="en-MY" dirty="0"/>
              <a:t>    &lt;title&gt;Real-time Temperature and Humidity Display&lt;/title&gt;</a:t>
            </a:r>
          </a:p>
          <a:p>
            <a:pPr marL="0" indent="0">
              <a:buNone/>
            </a:pPr>
            <a:r>
              <a:rPr lang="en-MY" dirty="0"/>
              <a:t>    &lt;!-- Include any necessary CSS or external libraries here --&gt;</a:t>
            </a:r>
          </a:p>
          <a:p>
            <a:pPr marL="0" indent="0">
              <a:buNone/>
            </a:pPr>
            <a:r>
              <a:rPr lang="en-MY" dirty="0"/>
              <a:t>&lt;/head&gt;</a:t>
            </a:r>
          </a:p>
          <a:p>
            <a:pPr marL="0" indent="0">
              <a:buNone/>
            </a:pPr>
            <a:r>
              <a:rPr lang="en-MY" dirty="0"/>
              <a:t>&lt;body&gt;</a:t>
            </a:r>
          </a:p>
          <a:p>
            <a:pPr marL="0" indent="0">
              <a:buNone/>
            </a:pPr>
            <a:r>
              <a:rPr lang="en-MY" dirty="0"/>
              <a:t>    &lt;div id="temperature"&gt;Temperature: &lt;span id="temperature-value"&gt;Loading...&lt;/span&gt;&lt;/div&gt;</a:t>
            </a:r>
          </a:p>
          <a:p>
            <a:pPr marL="0" indent="0">
              <a:buNone/>
            </a:pPr>
            <a:r>
              <a:rPr lang="en-MY" dirty="0"/>
              <a:t>    &lt;div id="humidity"&gt;Humidity: &lt;span id="humidity-value"&gt;Loading...&lt;/span&gt;&lt;/div&gt;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&lt;!-- Include any necessary JavaScript libraries here --&gt;</a:t>
            </a:r>
          </a:p>
          <a:p>
            <a:pPr marL="0" indent="0">
              <a:buNone/>
            </a:pPr>
            <a:r>
              <a:rPr lang="en-MY" dirty="0"/>
              <a:t>    &lt;script&gt;</a:t>
            </a:r>
          </a:p>
          <a:p>
            <a:pPr marL="0" indent="0">
              <a:buNone/>
            </a:pPr>
            <a:r>
              <a:rPr lang="en-MY" dirty="0"/>
              <a:t>        // JavaScript code for real-time data updates</a:t>
            </a:r>
          </a:p>
          <a:p>
            <a:pPr marL="0" indent="0">
              <a:buNone/>
            </a:pPr>
            <a:r>
              <a:rPr lang="en-MY" dirty="0"/>
              <a:t>        // You'll need to implement a mechanism to fetch and update the data here</a:t>
            </a:r>
          </a:p>
          <a:p>
            <a:pPr marL="0" indent="0">
              <a:buNone/>
            </a:pPr>
            <a:r>
              <a:rPr lang="en-MY" dirty="0"/>
              <a:t>        function </a:t>
            </a:r>
            <a:r>
              <a:rPr lang="en-MY" dirty="0" err="1"/>
              <a:t>updateTemperature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("temperature-value").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7092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FC0E-A8FE-8418-2CAD-E9C6F4CE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911225"/>
            <a:ext cx="10515600" cy="51070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function </a:t>
            </a:r>
            <a:r>
              <a:rPr lang="en-MY" dirty="0" err="1"/>
              <a:t>updateHumidity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("humidity-value").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// Replace the following with the actual logic to receive and update real-time data</a:t>
            </a:r>
          </a:p>
          <a:p>
            <a:pPr marL="0" indent="0">
              <a:buNone/>
            </a:pPr>
            <a:r>
              <a:rPr lang="en-MY" dirty="0"/>
              <a:t>        // Example logic to update data every 5 seconds (for demonstration purposes)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setInterval</a:t>
            </a:r>
            <a:r>
              <a:rPr lang="en-MY" dirty="0"/>
              <a:t>(() =&gt; {</a:t>
            </a:r>
          </a:p>
          <a:p>
            <a:pPr marL="0" indent="0">
              <a:buNone/>
            </a:pPr>
            <a:r>
              <a:rPr lang="en-MY" dirty="0"/>
              <a:t>            // Replace the following values with the actual real-time temperature and humidity data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newTemperature</a:t>
            </a:r>
            <a:r>
              <a:rPr lang="en-MY" dirty="0"/>
              <a:t> = </a:t>
            </a:r>
            <a:r>
              <a:rPr lang="en-MY" dirty="0" err="1"/>
              <a:t>Math.random</a:t>
            </a:r>
            <a:r>
              <a:rPr lang="en-MY" dirty="0"/>
              <a:t>() * 100;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newHumidity</a:t>
            </a:r>
            <a:r>
              <a:rPr lang="en-MY" dirty="0"/>
              <a:t> = </a:t>
            </a:r>
            <a:r>
              <a:rPr lang="en-MY" dirty="0" err="1"/>
              <a:t>Math.random</a:t>
            </a:r>
            <a:r>
              <a:rPr lang="en-MY" dirty="0"/>
              <a:t>() * 100;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updateTemperature</a:t>
            </a:r>
            <a:r>
              <a:rPr lang="en-MY" dirty="0"/>
              <a:t>(</a:t>
            </a:r>
            <a:r>
              <a:rPr lang="en-MY" dirty="0" err="1"/>
              <a:t>newTemperature.toFixed</a:t>
            </a:r>
            <a:r>
              <a:rPr lang="en-MY" dirty="0"/>
              <a:t>(2) + " °C");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updateHumidity</a:t>
            </a:r>
            <a:r>
              <a:rPr lang="en-MY" dirty="0"/>
              <a:t>(</a:t>
            </a:r>
            <a:r>
              <a:rPr lang="en-MY" dirty="0" err="1"/>
              <a:t>newHumidity.toFixed</a:t>
            </a:r>
            <a:r>
              <a:rPr lang="en-MY" dirty="0"/>
              <a:t>(2) + " %");</a:t>
            </a:r>
          </a:p>
          <a:p>
            <a:pPr marL="0" indent="0">
              <a:buNone/>
            </a:pPr>
            <a:r>
              <a:rPr lang="en-MY" dirty="0"/>
              <a:t>        }, 5000); // 5000 milliseconds = 5 seconds</a:t>
            </a:r>
          </a:p>
          <a:p>
            <a:pPr marL="0" indent="0">
              <a:buNone/>
            </a:pPr>
            <a:r>
              <a:rPr lang="en-MY" dirty="0"/>
              <a:t>    &lt;/script&gt;</a:t>
            </a:r>
          </a:p>
          <a:p>
            <a:pPr marL="0" indent="0">
              <a:buNone/>
            </a:pPr>
            <a:r>
              <a:rPr lang="en-MY" dirty="0"/>
              <a:t>&lt;/body&gt;</a:t>
            </a:r>
          </a:p>
          <a:p>
            <a:pPr marL="0" indent="0">
              <a:buNone/>
            </a:pPr>
            <a:r>
              <a:rPr lang="en-MY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0956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C48C-51FE-4B4D-C683-5C8BA4F1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/>
          <a:lstStyle/>
          <a:p>
            <a:r>
              <a:rPr lang="en-US" dirty="0"/>
              <a:t>Code for CSS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3281-1C40-5F0F-536B-E00E2545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10515600" cy="45347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MY" dirty="0"/>
              <a:t>body {</a:t>
            </a:r>
          </a:p>
          <a:p>
            <a:pPr marL="0" indent="0">
              <a:buNone/>
            </a:pPr>
            <a:r>
              <a:rPr lang="en-MY" dirty="0"/>
              <a:t>    font-family: Arial, sans-serif;</a:t>
            </a:r>
          </a:p>
          <a:p>
            <a:pPr marL="0" indent="0">
              <a:buNone/>
            </a:pPr>
            <a:r>
              <a:rPr lang="en-MY" dirty="0"/>
              <a:t>    display: flex;</a:t>
            </a:r>
          </a:p>
          <a:p>
            <a:pPr marL="0" indent="0">
              <a:buNone/>
            </a:pPr>
            <a:r>
              <a:rPr lang="en-MY" dirty="0"/>
              <a:t>    flex-direction: column;</a:t>
            </a:r>
          </a:p>
          <a:p>
            <a:pPr marL="0" indent="0">
              <a:buNone/>
            </a:pPr>
            <a:r>
              <a:rPr lang="en-MY" dirty="0"/>
              <a:t>    align-items: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justify-content: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height: 100vh;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#temperature,</a:t>
            </a:r>
          </a:p>
          <a:p>
            <a:pPr marL="0" indent="0">
              <a:buNone/>
            </a:pPr>
            <a:r>
              <a:rPr lang="en-MY" dirty="0"/>
              <a:t>#humidity {</a:t>
            </a:r>
          </a:p>
          <a:p>
            <a:pPr marL="0" indent="0">
              <a:buNone/>
            </a:pPr>
            <a:r>
              <a:rPr lang="en-MY" dirty="0"/>
              <a:t>    margin-bottom: 20px;</a:t>
            </a:r>
          </a:p>
          <a:p>
            <a:pPr marL="0" indent="0">
              <a:buNone/>
            </a:pPr>
            <a:r>
              <a:rPr lang="en-MY" dirty="0"/>
              <a:t>    font-size: 24px;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172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EB69-7541-30E1-2A04-157B2264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678"/>
            <a:ext cx="10515600" cy="240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#temperature-value,</a:t>
            </a:r>
          </a:p>
          <a:p>
            <a:pPr marL="0" indent="0">
              <a:buNone/>
            </a:pPr>
            <a:r>
              <a:rPr lang="en-US" sz="2400" dirty="0"/>
              <a:t>#humidity-value {</a:t>
            </a:r>
          </a:p>
          <a:p>
            <a:pPr marL="0" indent="0">
              <a:buNone/>
            </a:pPr>
            <a:r>
              <a:rPr lang="en-US" sz="2400" dirty="0"/>
              <a:t>    font-weight: bold;</a:t>
            </a:r>
          </a:p>
          <a:p>
            <a:pPr marL="0" indent="0">
              <a:buNone/>
            </a:pPr>
            <a:r>
              <a:rPr lang="en-US" sz="2400" dirty="0"/>
              <a:t>    margin-left: 10px;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MY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D640C-D708-DA67-F67C-FAFBDBCDDB24}"/>
              </a:ext>
            </a:extLst>
          </p:cNvPr>
          <p:cNvSpPr txBox="1"/>
          <p:nvPr/>
        </p:nvSpPr>
        <p:spPr>
          <a:xfrm>
            <a:off x="749559" y="2901820"/>
            <a:ext cx="106928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Code for Java script</a:t>
            </a:r>
          </a:p>
          <a:p>
            <a:r>
              <a:rPr lang="en-MY" sz="2400" dirty="0"/>
              <a:t>&lt;html&gt;</a:t>
            </a:r>
          </a:p>
          <a:p>
            <a:r>
              <a:rPr lang="en-MY" sz="2400" dirty="0"/>
              <a:t>&lt;head&gt;</a:t>
            </a:r>
          </a:p>
          <a:p>
            <a:r>
              <a:rPr lang="en-MY" sz="2400" dirty="0"/>
              <a:t>    &lt;title&gt;Real-time Temperature and Humidity Display&lt;/title&gt;</a:t>
            </a:r>
          </a:p>
          <a:p>
            <a:r>
              <a:rPr lang="en-MY" sz="2400" dirty="0"/>
              <a:t>    &lt;style&gt;</a:t>
            </a:r>
          </a:p>
          <a:p>
            <a:r>
              <a:rPr lang="en-MY" sz="2400" dirty="0"/>
              <a:t>        /* Add your CSS styles here */</a:t>
            </a:r>
          </a:p>
          <a:p>
            <a:r>
              <a:rPr lang="en-MY" sz="2400" dirty="0"/>
              <a:t>        body {</a:t>
            </a:r>
          </a:p>
          <a:p>
            <a:r>
              <a:rPr lang="en-MY" sz="2400" dirty="0"/>
              <a:t>            font-family: Arial, sans-serif;</a:t>
            </a:r>
          </a:p>
          <a:p>
            <a:r>
              <a:rPr lang="en-MY" sz="2400" dirty="0"/>
              <a:t>            display: flex;</a:t>
            </a:r>
          </a:p>
          <a:p>
            <a:r>
              <a:rPr lang="en-MY" sz="2400" dirty="0"/>
              <a:t>            flex-direction: column;</a:t>
            </a:r>
          </a:p>
          <a:p>
            <a:r>
              <a:rPr lang="en-MY" sz="24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19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880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ff1</vt:lpstr>
      <vt:lpstr>ff5</vt:lpstr>
      <vt:lpstr>Times New Roman</vt:lpstr>
      <vt:lpstr>Office Theme</vt:lpstr>
      <vt:lpstr>ENVIRONMENTAL MONITORING</vt:lpstr>
      <vt:lpstr>COMPONENTS AND SOFTWARE REQUIRED</vt:lpstr>
      <vt:lpstr>BLOCK DIAGRAM FOR SYSTEM</vt:lpstr>
      <vt:lpstr>WORKING</vt:lpstr>
      <vt:lpstr>PowerPoint Presentation</vt:lpstr>
      <vt:lpstr>Code for HTML</vt:lpstr>
      <vt:lpstr>PowerPoint Presentation</vt:lpstr>
      <vt:lpstr>Code for CSS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WILDFIRES OF COMMUNITY BASED AND MONITORING</dc:title>
  <dc:creator>Muthu vel</dc:creator>
  <cp:lastModifiedBy>Muthu vel</cp:lastModifiedBy>
  <cp:revision>9</cp:revision>
  <dcterms:created xsi:type="dcterms:W3CDTF">2023-10-07T03:25:20Z</dcterms:created>
  <dcterms:modified xsi:type="dcterms:W3CDTF">2023-11-01T13:47:41Z</dcterms:modified>
</cp:coreProperties>
</file>