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ovelo" charset="1" panose="02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  <p:embeddedFont>
      <p:font typeface="Aileron" charset="1" panose="00000500000000000000"/>
      <p:regular r:id="rId17"/>
    </p:embeddedFont>
    <p:embeddedFont>
      <p:font typeface="Aileron Bold" charset="1" panose="00000800000000000000"/>
      <p:regular r:id="rId18"/>
    </p:embeddedFont>
    <p:embeddedFont>
      <p:font typeface="Aileron Italics" charset="1" panose="00000500000000000000"/>
      <p:regular r:id="rId19"/>
    </p:embeddedFont>
    <p:embeddedFont>
      <p:font typeface="Aileron Bold Italics" charset="1" panose="00000800000000000000"/>
      <p:regular r:id="rId20"/>
    </p:embeddedFont>
    <p:embeddedFont>
      <p:font typeface="Aileron Thin" charset="1" panose="00000300000000000000"/>
      <p:regular r:id="rId21"/>
    </p:embeddedFont>
    <p:embeddedFont>
      <p:font typeface="Aileron Thin Italics" charset="1" panose="00000300000000000000"/>
      <p:regular r:id="rId22"/>
    </p:embeddedFont>
    <p:embeddedFont>
      <p:font typeface="Aileron Light" charset="1" panose="00000400000000000000"/>
      <p:regular r:id="rId23"/>
    </p:embeddedFont>
    <p:embeddedFont>
      <p:font typeface="Aileron Light Italics" charset="1" panose="00000400000000000000"/>
      <p:regular r:id="rId24"/>
    </p:embeddedFont>
    <p:embeddedFont>
      <p:font typeface="Aileron Ultra-Bold" charset="1" panose="00000A00000000000000"/>
      <p:regular r:id="rId25"/>
    </p:embeddedFont>
    <p:embeddedFont>
      <p:font typeface="Aileron Ultra-Bold Italics" charset="1" panose="00000A00000000000000"/>
      <p:regular r:id="rId26"/>
    </p:embeddedFont>
    <p:embeddedFont>
      <p:font typeface="Aileron Heavy" charset="1" panose="00000A00000000000000"/>
      <p:regular r:id="rId27"/>
    </p:embeddedFont>
    <p:embeddedFont>
      <p:font typeface="Aileron Heavy Italics" charset="1" panose="00000A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4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6.png" Type="http://schemas.openxmlformats.org/officeDocument/2006/relationships/image"/><Relationship Id="rId6" Target="../media/image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0.png" Type="http://schemas.openxmlformats.org/officeDocument/2006/relationships/image"/><Relationship Id="rId4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32890">
            <a:off x="15633874" y="2828175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08236" y="1028700"/>
            <a:ext cx="14688425" cy="8487775"/>
          </a:xfrm>
          <a:custGeom>
            <a:avLst/>
            <a:gdLst/>
            <a:ahLst/>
            <a:cxnLst/>
            <a:rect r="r" b="b" t="t" l="l"/>
            <a:pathLst>
              <a:path h="8487775" w="14688425">
                <a:moveTo>
                  <a:pt x="0" y="0"/>
                </a:moveTo>
                <a:lnTo>
                  <a:pt x="14688425" y="0"/>
                </a:lnTo>
                <a:lnTo>
                  <a:pt x="14688425" y="8487775"/>
                </a:lnTo>
                <a:lnTo>
                  <a:pt x="0" y="8487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8519" y="1070219"/>
            <a:ext cx="1101991" cy="1045871"/>
          </a:xfrm>
          <a:custGeom>
            <a:avLst/>
            <a:gdLst/>
            <a:ahLst/>
            <a:cxnLst/>
            <a:rect r="r" b="b" t="t" l="l"/>
            <a:pathLst>
              <a:path h="1045871" w="1101991">
                <a:moveTo>
                  <a:pt x="0" y="0"/>
                </a:moveTo>
                <a:lnTo>
                  <a:pt x="1101991" y="0"/>
                </a:lnTo>
                <a:lnTo>
                  <a:pt x="1101991" y="1045871"/>
                </a:lnTo>
                <a:lnTo>
                  <a:pt x="0" y="1045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30568" y="3141907"/>
            <a:ext cx="15026864" cy="337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000000"/>
                </a:solidFill>
                <a:latin typeface="Aileron"/>
              </a:rPr>
              <a:t>Environment monitoring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77852" y="6638247"/>
            <a:ext cx="10932295" cy="61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Lovelo"/>
              </a:rPr>
              <a:t>using IOT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130875" y="3494611"/>
            <a:ext cx="2502028" cy="1339529"/>
          </a:xfrm>
          <a:custGeom>
            <a:avLst/>
            <a:gdLst/>
            <a:ahLst/>
            <a:cxnLst/>
            <a:rect r="r" b="b" t="t" l="l"/>
            <a:pathLst>
              <a:path h="1339529" w="2502028">
                <a:moveTo>
                  <a:pt x="0" y="0"/>
                </a:moveTo>
                <a:lnTo>
                  <a:pt x="2502028" y="0"/>
                </a:lnTo>
                <a:lnTo>
                  <a:pt x="2502028" y="1339529"/>
                </a:lnTo>
                <a:lnTo>
                  <a:pt x="0" y="13395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40143" y="1277958"/>
            <a:ext cx="2027125" cy="2216653"/>
          </a:xfrm>
          <a:custGeom>
            <a:avLst/>
            <a:gdLst/>
            <a:ahLst/>
            <a:cxnLst/>
            <a:rect r="r" b="b" t="t" l="l"/>
            <a:pathLst>
              <a:path h="2216653" w="2027125">
                <a:moveTo>
                  <a:pt x="0" y="0"/>
                </a:moveTo>
                <a:lnTo>
                  <a:pt x="2027125" y="0"/>
                </a:lnTo>
                <a:lnTo>
                  <a:pt x="2027125" y="2216653"/>
                </a:lnTo>
                <a:lnTo>
                  <a:pt x="0" y="22166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11163" y="1028700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925507">
            <a:off x="945449" y="8056054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4" y="0"/>
                </a:lnTo>
                <a:lnTo>
                  <a:pt x="1525574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846079">
            <a:off x="16571302" y="5960275"/>
            <a:ext cx="930350" cy="882971"/>
          </a:xfrm>
          <a:custGeom>
            <a:avLst/>
            <a:gdLst/>
            <a:ahLst/>
            <a:cxnLst/>
            <a:rect r="r" b="b" t="t" l="l"/>
            <a:pathLst>
              <a:path h="882971" w="930350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32890">
            <a:off x="16097867" y="2001272"/>
            <a:ext cx="1181415" cy="1032184"/>
          </a:xfrm>
          <a:custGeom>
            <a:avLst/>
            <a:gdLst/>
            <a:ahLst/>
            <a:cxnLst/>
            <a:rect r="r" b="b" t="t" l="l"/>
            <a:pathLst>
              <a:path h="1032184" w="1181415">
                <a:moveTo>
                  <a:pt x="0" y="0"/>
                </a:moveTo>
                <a:lnTo>
                  <a:pt x="1181415" y="0"/>
                </a:lnTo>
                <a:lnTo>
                  <a:pt x="1181415" y="1032184"/>
                </a:lnTo>
                <a:lnTo>
                  <a:pt x="0" y="1032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10234" y="7984089"/>
            <a:ext cx="1768124" cy="1274211"/>
          </a:xfrm>
          <a:custGeom>
            <a:avLst/>
            <a:gdLst/>
            <a:ahLst/>
            <a:cxnLst/>
            <a:rect r="r" b="b" t="t" l="l"/>
            <a:pathLst>
              <a:path h="1274211" w="1768124">
                <a:moveTo>
                  <a:pt x="0" y="0"/>
                </a:moveTo>
                <a:lnTo>
                  <a:pt x="1768124" y="0"/>
                </a:lnTo>
                <a:lnTo>
                  <a:pt x="1768124" y="1274211"/>
                </a:lnTo>
                <a:lnTo>
                  <a:pt x="0" y="12742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4296" y="1589710"/>
            <a:ext cx="5854234" cy="7107580"/>
          </a:xfrm>
          <a:custGeom>
            <a:avLst/>
            <a:gdLst/>
            <a:ahLst/>
            <a:cxnLst/>
            <a:rect r="r" b="b" t="t" l="l"/>
            <a:pathLst>
              <a:path h="7107580" w="5854234">
                <a:moveTo>
                  <a:pt x="0" y="0"/>
                </a:moveTo>
                <a:lnTo>
                  <a:pt x="5854234" y="0"/>
                </a:lnTo>
                <a:lnTo>
                  <a:pt x="5854234" y="7107580"/>
                </a:lnTo>
                <a:lnTo>
                  <a:pt x="0" y="71075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30" r="0" b="-83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552509" y="637189"/>
            <a:ext cx="7137809" cy="1905043"/>
            <a:chOff x="0" y="0"/>
            <a:chExt cx="9517079" cy="254005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9517079" cy="13072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872"/>
                </a:lnSpc>
                <a:spcBef>
                  <a:spcPct val="0"/>
                </a:spcBef>
              </a:pPr>
              <a:r>
                <a:rPr lang="en-US" sz="6400">
                  <a:solidFill>
                    <a:srgbClr val="F3F3F3"/>
                  </a:solidFill>
                  <a:latin typeface="Aileron"/>
                </a:rPr>
                <a:t>Circuit connection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031940"/>
              <a:ext cx="8177523" cy="508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2408625"/>
            <a:ext cx="4615481" cy="273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3F3F3"/>
                </a:solidFill>
                <a:latin typeface="Canva Sans Bold"/>
              </a:rPr>
              <a:t>esp32 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3F3F3"/>
                </a:solidFill>
                <a:latin typeface="Canva Sans Bold"/>
              </a:rPr>
              <a:t>ole display</a:t>
            </a:r>
          </a:p>
          <a:p>
            <a:pPr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3F3F3"/>
                </a:solidFill>
                <a:latin typeface="Canva Sans Bold"/>
              </a:rPr>
              <a:t>dht 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1194" y="618139"/>
            <a:ext cx="7137809" cy="985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72"/>
              </a:lnSpc>
              <a:spcBef>
                <a:spcPct val="0"/>
              </a:spcBef>
            </a:pPr>
            <a:r>
              <a:rPr lang="en-US" sz="6400">
                <a:solidFill>
                  <a:srgbClr val="F3F3F3"/>
                </a:solidFill>
                <a:latin typeface="Canva Sans Bold"/>
              </a:rPr>
              <a:t>component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80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14778" y="6512676"/>
            <a:ext cx="8765490" cy="5065179"/>
          </a:xfrm>
          <a:custGeom>
            <a:avLst/>
            <a:gdLst/>
            <a:ahLst/>
            <a:cxnLst/>
            <a:rect r="r" b="b" t="t" l="l"/>
            <a:pathLst>
              <a:path h="5065179" w="8765490">
                <a:moveTo>
                  <a:pt x="0" y="0"/>
                </a:moveTo>
                <a:lnTo>
                  <a:pt x="8765490" y="0"/>
                </a:lnTo>
                <a:lnTo>
                  <a:pt x="8765490" y="5065179"/>
                </a:lnTo>
                <a:lnTo>
                  <a:pt x="0" y="506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17328" y="-790402"/>
            <a:ext cx="3223648" cy="3735639"/>
          </a:xfrm>
          <a:custGeom>
            <a:avLst/>
            <a:gdLst/>
            <a:ahLst/>
            <a:cxnLst/>
            <a:rect r="r" b="b" t="t" l="l"/>
            <a:pathLst>
              <a:path h="3735639" w="3223648">
                <a:moveTo>
                  <a:pt x="0" y="0"/>
                </a:moveTo>
                <a:lnTo>
                  <a:pt x="3223648" y="0"/>
                </a:lnTo>
                <a:lnTo>
                  <a:pt x="3223648" y="3735639"/>
                </a:lnTo>
                <a:lnTo>
                  <a:pt x="0" y="3735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22722">
            <a:off x="271786" y="612605"/>
            <a:ext cx="2476725" cy="1325983"/>
          </a:xfrm>
          <a:custGeom>
            <a:avLst/>
            <a:gdLst/>
            <a:ahLst/>
            <a:cxnLst/>
            <a:rect r="r" b="b" t="t" l="l"/>
            <a:pathLst>
              <a:path h="1325983" w="2476725">
                <a:moveTo>
                  <a:pt x="0" y="0"/>
                </a:moveTo>
                <a:lnTo>
                  <a:pt x="2476725" y="0"/>
                </a:lnTo>
                <a:lnTo>
                  <a:pt x="2476725" y="1325982"/>
                </a:lnTo>
                <a:lnTo>
                  <a:pt x="0" y="1325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70746" y="5537972"/>
            <a:ext cx="6588554" cy="3117256"/>
          </a:xfrm>
          <a:custGeom>
            <a:avLst/>
            <a:gdLst/>
            <a:ahLst/>
            <a:cxnLst/>
            <a:rect r="r" b="b" t="t" l="l"/>
            <a:pathLst>
              <a:path h="3117256" w="6588554">
                <a:moveTo>
                  <a:pt x="0" y="0"/>
                </a:moveTo>
                <a:lnTo>
                  <a:pt x="6588554" y="0"/>
                </a:lnTo>
                <a:lnTo>
                  <a:pt x="6588554" y="3117257"/>
                </a:lnTo>
                <a:lnTo>
                  <a:pt x="0" y="31172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3127" r="0" b="-3518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694961"/>
            <a:ext cx="13663782" cy="2843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0"/>
              </a:lnSpc>
              <a:spcBef>
                <a:spcPct val="0"/>
              </a:spcBef>
            </a:pPr>
            <a:r>
              <a:rPr lang="en-US" sz="10000">
                <a:solidFill>
                  <a:srgbClr val="F3F3F3"/>
                </a:solidFill>
                <a:latin typeface="Aileron Ultra-Bold"/>
              </a:rPr>
              <a:t>we use a thing speak platform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67668" y="1028700"/>
            <a:ext cx="6552664" cy="6613904"/>
          </a:xfrm>
          <a:custGeom>
            <a:avLst/>
            <a:gdLst/>
            <a:ahLst/>
            <a:cxnLst/>
            <a:rect r="r" b="b" t="t" l="l"/>
            <a:pathLst>
              <a:path h="6613904" w="6552664">
                <a:moveTo>
                  <a:pt x="0" y="0"/>
                </a:moveTo>
                <a:lnTo>
                  <a:pt x="6552664" y="0"/>
                </a:lnTo>
                <a:lnTo>
                  <a:pt x="6552664" y="6613904"/>
                </a:lnTo>
                <a:lnTo>
                  <a:pt x="0" y="66139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96898" y="1756031"/>
            <a:ext cx="1770771" cy="1680592"/>
          </a:xfrm>
          <a:custGeom>
            <a:avLst/>
            <a:gdLst/>
            <a:ahLst/>
            <a:cxnLst/>
            <a:rect r="r" b="b" t="t" l="l"/>
            <a:pathLst>
              <a:path h="1680592" w="1770771">
                <a:moveTo>
                  <a:pt x="0" y="0"/>
                </a:moveTo>
                <a:lnTo>
                  <a:pt x="1770770" y="0"/>
                </a:lnTo>
                <a:lnTo>
                  <a:pt x="1770770" y="1680592"/>
                </a:lnTo>
                <a:lnTo>
                  <a:pt x="0" y="16805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10265" y="5517652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8"/>
                </a:lnTo>
                <a:lnTo>
                  <a:pt x="0" y="1468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87297" y="2245271"/>
            <a:ext cx="11395588" cy="6544764"/>
          </a:xfrm>
          <a:custGeom>
            <a:avLst/>
            <a:gdLst/>
            <a:ahLst/>
            <a:cxnLst/>
            <a:rect r="r" b="b" t="t" l="l"/>
            <a:pathLst>
              <a:path h="6544764" w="11395588">
                <a:moveTo>
                  <a:pt x="0" y="0"/>
                </a:moveTo>
                <a:lnTo>
                  <a:pt x="11395588" y="0"/>
                </a:lnTo>
                <a:lnTo>
                  <a:pt x="11395588" y="6544763"/>
                </a:lnTo>
                <a:lnTo>
                  <a:pt x="0" y="65447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0864" y="-759448"/>
            <a:ext cx="2402463" cy="2627083"/>
          </a:xfrm>
          <a:custGeom>
            <a:avLst/>
            <a:gdLst/>
            <a:ahLst/>
            <a:cxnLst/>
            <a:rect r="r" b="b" t="t" l="l"/>
            <a:pathLst>
              <a:path h="2627083" w="2402463">
                <a:moveTo>
                  <a:pt x="0" y="0"/>
                </a:moveTo>
                <a:lnTo>
                  <a:pt x="2402463" y="0"/>
                </a:lnTo>
                <a:lnTo>
                  <a:pt x="2402463" y="2627083"/>
                </a:lnTo>
                <a:lnTo>
                  <a:pt x="0" y="2627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432890">
            <a:off x="15946219" y="1449654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33679" y="9448445"/>
            <a:ext cx="2304999" cy="1234044"/>
          </a:xfrm>
          <a:custGeom>
            <a:avLst/>
            <a:gdLst/>
            <a:ahLst/>
            <a:cxnLst/>
            <a:rect r="r" b="b" t="t" l="l"/>
            <a:pathLst>
              <a:path h="1234044" w="2304999">
                <a:moveTo>
                  <a:pt x="0" y="0"/>
                </a:moveTo>
                <a:lnTo>
                  <a:pt x="2304999" y="0"/>
                </a:lnTo>
                <a:lnTo>
                  <a:pt x="2304999" y="1234045"/>
                </a:lnTo>
                <a:lnTo>
                  <a:pt x="0" y="1234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6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82095" y="-744854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925507">
            <a:off x="703713" y="5489833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4" y="0"/>
                </a:lnTo>
                <a:lnTo>
                  <a:pt x="1525574" y="1332870"/>
                </a:lnTo>
                <a:lnTo>
                  <a:pt x="0" y="1332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8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846079">
            <a:off x="16243832" y="8175576"/>
            <a:ext cx="930350" cy="882971"/>
          </a:xfrm>
          <a:custGeom>
            <a:avLst/>
            <a:gdLst/>
            <a:ahLst/>
            <a:cxnLst/>
            <a:rect r="r" b="b" t="t" l="l"/>
            <a:pathLst>
              <a:path h="882971" w="930350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4000"/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0645" y="789968"/>
            <a:ext cx="8523809" cy="190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sz="6806">
                <a:solidFill>
                  <a:srgbClr val="F3F3F3"/>
                </a:solidFill>
                <a:latin typeface="Aileron Ultra-Bold"/>
              </a:rPr>
              <a:t>we use a wokwi to simulate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210175"/>
            <a:ext cx="16409644" cy="190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sz="6806">
                <a:solidFill>
                  <a:srgbClr val="F3F3F3"/>
                </a:solidFill>
                <a:latin typeface="Aileron Ultra-Bold"/>
              </a:rPr>
              <a:t>https://wokwi.com/projects/357203527566424065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706304"/>
            <a:ext cx="8523809" cy="96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sz="6806">
                <a:solidFill>
                  <a:srgbClr val="F3F3F3"/>
                </a:solidFill>
                <a:latin typeface="Aileron"/>
              </a:rPr>
              <a:t>Follow this link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80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50635" y="8865306"/>
            <a:ext cx="10386730" cy="392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</a:pPr>
            <a:r>
              <a:rPr lang="en-US" sz="2399" spc="31">
                <a:solidFill>
                  <a:srgbClr val="000000"/>
                </a:solidFill>
                <a:latin typeface="Aileron"/>
              </a:rPr>
              <a:t>P</a:t>
            </a:r>
            <a:r>
              <a:rPr lang="en-US" sz="2399" spc="31" u="none">
                <a:solidFill>
                  <a:srgbClr val="000000"/>
                </a:solidFill>
                <a:latin typeface="Aileron"/>
              </a:rPr>
              <a:t>resentations are communication tools that can be used.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9009494">
            <a:off x="4766443" y="1492204"/>
            <a:ext cx="3674473" cy="4258066"/>
          </a:xfrm>
          <a:custGeom>
            <a:avLst/>
            <a:gdLst/>
            <a:ahLst/>
            <a:cxnLst/>
            <a:rect r="r" b="b" t="t" l="l"/>
            <a:pathLst>
              <a:path h="4258066" w="3674473">
                <a:moveTo>
                  <a:pt x="0" y="0"/>
                </a:moveTo>
                <a:lnTo>
                  <a:pt x="3674473" y="0"/>
                </a:lnTo>
                <a:lnTo>
                  <a:pt x="3674473" y="4258066"/>
                </a:lnTo>
                <a:lnTo>
                  <a:pt x="0" y="4258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22222" y="1046953"/>
            <a:ext cx="6735414" cy="6798362"/>
          </a:xfrm>
          <a:custGeom>
            <a:avLst/>
            <a:gdLst/>
            <a:ahLst/>
            <a:cxnLst/>
            <a:rect r="r" b="b" t="t" l="l"/>
            <a:pathLst>
              <a:path h="6798362" w="6735414">
                <a:moveTo>
                  <a:pt x="0" y="0"/>
                </a:moveTo>
                <a:lnTo>
                  <a:pt x="6735414" y="0"/>
                </a:lnTo>
                <a:lnTo>
                  <a:pt x="6735414" y="6798362"/>
                </a:lnTo>
                <a:lnTo>
                  <a:pt x="0" y="67983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239300">
            <a:off x="4700264" y="1673096"/>
            <a:ext cx="1219961" cy="1065861"/>
          </a:xfrm>
          <a:custGeom>
            <a:avLst/>
            <a:gdLst/>
            <a:ahLst/>
            <a:cxnLst/>
            <a:rect r="r" b="b" t="t" l="l"/>
            <a:pathLst>
              <a:path h="1065861" w="1219961">
                <a:moveTo>
                  <a:pt x="0" y="0"/>
                </a:moveTo>
                <a:lnTo>
                  <a:pt x="1219961" y="0"/>
                </a:lnTo>
                <a:lnTo>
                  <a:pt x="1219961" y="1065861"/>
                </a:lnTo>
                <a:lnTo>
                  <a:pt x="0" y="1065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DAFy79ZSIv0</dc:identifier>
  <dcterms:modified xsi:type="dcterms:W3CDTF">2011-08-01T06:04:30Z</dcterms:modified>
  <cp:revision>1</cp:revision>
  <dc:title>Environment monitoring</dc:title>
</cp:coreProperties>
</file>