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9" r:id="rId3"/>
    <p:sldId id="266" r:id="rId4"/>
    <p:sldId id="260" r:id="rId5"/>
    <p:sldId id="351" r:id="rId6"/>
    <p:sldId id="355" r:id="rId7"/>
    <p:sldId id="356" r:id="rId8"/>
    <p:sldId id="357" r:id="rId9"/>
    <p:sldId id="359" r:id="rId10"/>
    <p:sldId id="360" r:id="rId11"/>
    <p:sldId id="362" r:id="rId12"/>
    <p:sldId id="361" r:id="rId13"/>
    <p:sldId id="376" r:id="rId14"/>
    <p:sldId id="377" r:id="rId15"/>
    <p:sldId id="378" r:id="rId16"/>
    <p:sldId id="380" r:id="rId17"/>
    <p:sldId id="363" r:id="rId18"/>
    <p:sldId id="366" r:id="rId19"/>
    <p:sldId id="365" r:id="rId20"/>
    <p:sldId id="364" r:id="rId21"/>
    <p:sldId id="367" r:id="rId22"/>
    <p:sldId id="381" r:id="rId23"/>
    <p:sldId id="375" r:id="rId24"/>
  </p:sldIdLst>
  <p:sldSz cx="9144000" cy="5143500" type="screen16x9"/>
  <p:notesSz cx="6858000" cy="9144000"/>
  <p:embeddedFontLst>
    <p:embeddedFont>
      <p:font typeface="Crimson Text" panose="020B060402020202020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Vidalok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14C5-B98F-4E92-B775-A617D521A3F3}">
  <a:tblStyle styleId="{AB3214C5-B98F-4E92-B775-A617D521A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WYwNGNkZTYtNDM4ZC00OTU0LTg0Y2MtNGU3NjI4ZGRlMjllIiwidCI6ImM2ZTU0OWIzLTVmNDUtNDAzMi1hYWU5LWQ0MjQ0ZGM1YjJjNCJ9" TargetMode="External"/><Relationship Id="rId2" Type="http://schemas.openxmlformats.org/officeDocument/2006/relationships/hyperlink" Target="https://sulaimanahmed013.wixsite.com/my-site" TargetMode="External"/><Relationship Id="rId1" Type="http://schemas.openxmlformats.org/officeDocument/2006/relationships/hyperlink" Target="https://www.linkedin.com/in/sulaimanahmed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laimanahmed013.wixsite.com/my-site" TargetMode="External"/><Relationship Id="rId2" Type="http://schemas.openxmlformats.org/officeDocument/2006/relationships/hyperlink" Target="https://www.linkedin.com/in/sulaimanahmed" TargetMode="External"/><Relationship Id="rId1" Type="http://schemas.openxmlformats.org/officeDocument/2006/relationships/hyperlink" Target="https://app.powerbi.com/view?r=eyJrIjoiYWYwNGNkZTYtNDM4ZC00OTU0LTg0Y2MtNGU3NjI4ZGRlMjllIiwidCI6ImM2ZTU0OWIzLTVmNDUtNDAzMi1hYWU5LWQ0MjQ0ZGM1YjJjNCJ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45635-6950-4AC9-ADFC-C9352DF7ECAF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15D71-74D1-4111-8A4A-942797329E8D}">
      <dgm:prSet custT="1"/>
      <dgm:spPr/>
      <dgm:t>
        <a:bodyPr/>
        <a:lstStyle/>
        <a:p>
          <a:pPr algn="l">
            <a:buNone/>
          </a:pPr>
          <a:endParaRPr lang="en-US" sz="2000" b="1" i="0" dirty="0"/>
        </a:p>
        <a:p>
          <a:pPr algn="l">
            <a:buNone/>
          </a:pPr>
          <a:endParaRPr lang="en-US" sz="2000" b="1" i="0" dirty="0"/>
        </a:p>
        <a:p>
          <a:pPr algn="l">
            <a:buNone/>
          </a:pPr>
          <a:endParaRPr lang="en-US" sz="2000" b="1" i="0" dirty="0"/>
        </a:p>
        <a:p>
          <a:pPr algn="l">
            <a:buNone/>
          </a:pPr>
          <a:r>
            <a:rPr lang="en-US" sz="2000" b="1" i="0" dirty="0"/>
            <a:t>Mitron Bank's Goal is to introduce a new line of credit cards to expand market reach.</a:t>
          </a:r>
          <a:endParaRPr lang="en-US" sz="2000" b="1" i="0" dirty="0">
            <a:latin typeface="Montserrat" panose="00000500000000000000" pitchFamily="2" charset="0"/>
          </a:endParaRPr>
        </a:p>
      </dgm:t>
    </dgm:pt>
    <dgm:pt modelId="{0DB434FB-BC34-47A9-99F7-DADDB5129175}" type="parTrans" cxnId="{686BBDB8-C1F8-4A5F-B43C-B2913550E51C}">
      <dgm:prSet/>
      <dgm:spPr/>
      <dgm:t>
        <a:bodyPr/>
        <a:lstStyle/>
        <a:p>
          <a:endParaRPr lang="en-US"/>
        </a:p>
      </dgm:t>
    </dgm:pt>
    <dgm:pt modelId="{825CEE16-1597-4D58-A975-5DDFCD0D2DD1}" type="sibTrans" cxnId="{686BBDB8-C1F8-4A5F-B43C-B2913550E51C}">
      <dgm:prSet/>
      <dgm:spPr/>
      <dgm:t>
        <a:bodyPr/>
        <a:lstStyle/>
        <a:p>
          <a:endParaRPr lang="en-US"/>
        </a:p>
      </dgm:t>
    </dgm:pt>
    <dgm:pt modelId="{F69AF0CD-2541-40ED-AEC1-5760BB087090}">
      <dgm:prSet/>
      <dgm:spPr/>
      <dgm:t>
        <a:bodyPr/>
        <a:lstStyle/>
        <a:p>
          <a:pPr algn="l"/>
          <a:endParaRPr lang="en-US" sz="1200" dirty="0">
            <a:latin typeface="Montserrat" panose="00000500000000000000" pitchFamily="2" charset="0"/>
          </a:endParaRPr>
        </a:p>
      </dgm:t>
    </dgm:pt>
    <dgm:pt modelId="{1593C979-A39A-46AC-AD3C-8347B1890F1E}" type="parTrans" cxnId="{CB71E819-3F99-46F3-9AEC-8E7A62AE33B0}">
      <dgm:prSet/>
      <dgm:spPr/>
      <dgm:t>
        <a:bodyPr/>
        <a:lstStyle/>
        <a:p>
          <a:endParaRPr lang="en-US"/>
        </a:p>
      </dgm:t>
    </dgm:pt>
    <dgm:pt modelId="{20856B02-D9BD-4F4C-B6F5-ACF9C25E1077}" type="sibTrans" cxnId="{CB71E819-3F99-46F3-9AEC-8E7A62AE33B0}">
      <dgm:prSet/>
      <dgm:spPr/>
      <dgm:t>
        <a:bodyPr/>
        <a:lstStyle/>
        <a:p>
          <a:endParaRPr lang="en-US"/>
        </a:p>
      </dgm:t>
    </dgm:pt>
    <dgm:pt modelId="{A13EC29C-B2CF-4551-9565-FA373DAC7577}" type="pres">
      <dgm:prSet presAssocID="{E1545635-6950-4AC9-ADFC-C9352DF7ECAF}" presName="linearFlow" presStyleCnt="0">
        <dgm:presLayoutVars>
          <dgm:dir/>
          <dgm:resizeHandles val="exact"/>
        </dgm:presLayoutVars>
      </dgm:prSet>
      <dgm:spPr/>
    </dgm:pt>
    <dgm:pt modelId="{38757BAE-6DA7-4D05-9C63-26D40B7651B7}" type="pres">
      <dgm:prSet presAssocID="{64615D71-74D1-4111-8A4A-942797329E8D}" presName="composite" presStyleCnt="0"/>
      <dgm:spPr/>
    </dgm:pt>
    <dgm:pt modelId="{FC7720AB-4A9C-4FDA-9949-F81EDBE6B551}" type="pres">
      <dgm:prSet presAssocID="{64615D71-74D1-4111-8A4A-942797329E8D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030166-717B-4E2E-A448-E5BFF7C11D97}" type="pres">
      <dgm:prSet presAssocID="{64615D71-74D1-4111-8A4A-942797329E8D}" presName="txShp" presStyleLbl="node1" presStyleIdx="0" presStyleCnt="1" custScaleX="119820" custScaleY="110186" custLinFactNeighborX="9102" custLinFactNeighborY="1883">
        <dgm:presLayoutVars>
          <dgm:bulletEnabled val="1"/>
        </dgm:presLayoutVars>
      </dgm:prSet>
      <dgm:spPr/>
    </dgm:pt>
  </dgm:ptLst>
  <dgm:cxnLst>
    <dgm:cxn modelId="{CB71E819-3F99-46F3-9AEC-8E7A62AE33B0}" srcId="{64615D71-74D1-4111-8A4A-942797329E8D}" destId="{F69AF0CD-2541-40ED-AEC1-5760BB087090}" srcOrd="0" destOrd="0" parTransId="{1593C979-A39A-46AC-AD3C-8347B1890F1E}" sibTransId="{20856B02-D9BD-4F4C-B6F5-ACF9C25E1077}"/>
    <dgm:cxn modelId="{287B6E6E-6445-4286-9290-B529D05896FF}" type="presOf" srcId="{E1545635-6950-4AC9-ADFC-C9352DF7ECAF}" destId="{A13EC29C-B2CF-4551-9565-FA373DAC7577}" srcOrd="0" destOrd="0" presId="urn:microsoft.com/office/officeart/2005/8/layout/vList3"/>
    <dgm:cxn modelId="{E23126A7-2A57-486D-9AD4-58E0C0B78E54}" type="presOf" srcId="{F69AF0CD-2541-40ED-AEC1-5760BB087090}" destId="{6C030166-717B-4E2E-A448-E5BFF7C11D97}" srcOrd="0" destOrd="1" presId="urn:microsoft.com/office/officeart/2005/8/layout/vList3"/>
    <dgm:cxn modelId="{686BBDB8-C1F8-4A5F-B43C-B2913550E51C}" srcId="{E1545635-6950-4AC9-ADFC-C9352DF7ECAF}" destId="{64615D71-74D1-4111-8A4A-942797329E8D}" srcOrd="0" destOrd="0" parTransId="{0DB434FB-BC34-47A9-99F7-DADDB5129175}" sibTransId="{825CEE16-1597-4D58-A975-5DDFCD0D2DD1}"/>
    <dgm:cxn modelId="{914A2BE1-E703-4B3E-AE80-090D8E4F344E}" type="presOf" srcId="{64615D71-74D1-4111-8A4A-942797329E8D}" destId="{6C030166-717B-4E2E-A448-E5BFF7C11D97}" srcOrd="0" destOrd="0" presId="urn:microsoft.com/office/officeart/2005/8/layout/vList3"/>
    <dgm:cxn modelId="{723F0CD2-ED25-45D6-8455-14B0492F0213}" type="presParOf" srcId="{A13EC29C-B2CF-4551-9565-FA373DAC7577}" destId="{38757BAE-6DA7-4D05-9C63-26D40B7651B7}" srcOrd="0" destOrd="0" presId="urn:microsoft.com/office/officeart/2005/8/layout/vList3"/>
    <dgm:cxn modelId="{C4272218-92EA-4942-BA6C-8CD81BD13A67}" type="presParOf" srcId="{38757BAE-6DA7-4D05-9C63-26D40B7651B7}" destId="{FC7720AB-4A9C-4FDA-9949-F81EDBE6B551}" srcOrd="0" destOrd="0" presId="urn:microsoft.com/office/officeart/2005/8/layout/vList3"/>
    <dgm:cxn modelId="{E706DD5F-07B4-442D-90A3-2E2B41BE9C9A}" type="presParOf" srcId="{38757BAE-6DA7-4D05-9C63-26D40B7651B7}" destId="{6C030166-717B-4E2E-A448-E5BFF7C11D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E7908D-3FAF-41B8-86AD-579E02BA35E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43E04-DAF1-49E2-888C-E1953494FBE4}">
      <dgm:prSet custT="1"/>
      <dgm:spPr/>
      <dgm:t>
        <a:bodyPr/>
        <a:lstStyle/>
        <a:p>
          <a:r>
            <a:rPr lang="en-US" sz="1000" b="0" i="0" dirty="0"/>
            <a:t>Clusters 0, 1, and 2 are labeled as ‘Low', ‘Medium', and 'High’ Spending types, respectively.</a:t>
          </a:r>
          <a:endParaRPr lang="en-US" sz="1000" dirty="0"/>
        </a:p>
      </dgm:t>
    </dgm:pt>
    <dgm:pt modelId="{EFF96012-94E2-42B5-A80C-77489FAC3FAF}" type="parTrans" cxnId="{A6CD4846-D2CC-459F-BD11-1437BEAC16AD}">
      <dgm:prSet/>
      <dgm:spPr/>
      <dgm:t>
        <a:bodyPr/>
        <a:lstStyle/>
        <a:p>
          <a:endParaRPr lang="en-US"/>
        </a:p>
      </dgm:t>
    </dgm:pt>
    <dgm:pt modelId="{D8720ED3-EF8D-46B9-858B-DF8C8ABE64CF}" type="sibTrans" cxnId="{A6CD4846-D2CC-459F-BD11-1437BEAC16AD}">
      <dgm:prSet/>
      <dgm:spPr/>
      <dgm:t>
        <a:bodyPr/>
        <a:lstStyle/>
        <a:p>
          <a:endParaRPr lang="en-US"/>
        </a:p>
      </dgm:t>
    </dgm:pt>
    <dgm:pt modelId="{364925EF-93A8-48AE-AC5F-F61DDBC31B83}" type="pres">
      <dgm:prSet presAssocID="{12E7908D-3FAF-41B8-86AD-579E02BA35E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3A8D380-FFD2-4DDB-994A-6F56F2E49424}" type="pres">
      <dgm:prSet presAssocID="{09943E04-DAF1-49E2-888C-E1953494FBE4}" presName="Accent1" presStyleCnt="0"/>
      <dgm:spPr/>
    </dgm:pt>
    <dgm:pt modelId="{7ED168A4-552D-4395-A61D-D7BBB7DB777E}" type="pres">
      <dgm:prSet presAssocID="{09943E04-DAF1-49E2-888C-E1953494FBE4}" presName="Accent" presStyleLbl="node1" presStyleIdx="0" presStyleCnt="1"/>
      <dgm:spPr/>
    </dgm:pt>
    <dgm:pt modelId="{8A14DCA9-017B-4A35-981C-3604A89249DF}" type="pres">
      <dgm:prSet presAssocID="{09943E04-DAF1-49E2-888C-E1953494FBE4}" presName="ParentBackground1" presStyleCnt="0"/>
      <dgm:spPr/>
    </dgm:pt>
    <dgm:pt modelId="{D4C88650-7189-4CC4-BFF3-7CD063F27EE3}" type="pres">
      <dgm:prSet presAssocID="{09943E04-DAF1-49E2-888C-E1953494FBE4}" presName="ParentBackground" presStyleLbl="fgAcc1" presStyleIdx="0" presStyleCnt="1" custScaleX="133764" custScaleY="129034"/>
      <dgm:spPr/>
    </dgm:pt>
    <dgm:pt modelId="{05318587-48A8-49CC-9A9D-30B09E991654}" type="pres">
      <dgm:prSet presAssocID="{09943E04-DAF1-49E2-888C-E1953494FBE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87CF64-76CC-4440-9F9B-C8D1AB1B7718}" type="presOf" srcId="{09943E04-DAF1-49E2-888C-E1953494FBE4}" destId="{05318587-48A8-49CC-9A9D-30B09E991654}" srcOrd="1" destOrd="0" presId="urn:microsoft.com/office/officeart/2011/layout/CircleProcess"/>
    <dgm:cxn modelId="{A6CD4846-D2CC-459F-BD11-1437BEAC16AD}" srcId="{12E7908D-3FAF-41B8-86AD-579E02BA35E9}" destId="{09943E04-DAF1-49E2-888C-E1953494FBE4}" srcOrd="0" destOrd="0" parTransId="{EFF96012-94E2-42B5-A80C-77489FAC3FAF}" sibTransId="{D8720ED3-EF8D-46B9-858B-DF8C8ABE64CF}"/>
    <dgm:cxn modelId="{93C3986E-73D7-4949-916C-21328C3A77B5}" type="presOf" srcId="{12E7908D-3FAF-41B8-86AD-579E02BA35E9}" destId="{364925EF-93A8-48AE-AC5F-F61DDBC31B83}" srcOrd="0" destOrd="0" presId="urn:microsoft.com/office/officeart/2011/layout/CircleProcess"/>
    <dgm:cxn modelId="{8D2F24D7-0F6B-4C82-93C9-B7D87AC1A1BD}" type="presOf" srcId="{09943E04-DAF1-49E2-888C-E1953494FBE4}" destId="{D4C88650-7189-4CC4-BFF3-7CD063F27EE3}" srcOrd="0" destOrd="0" presId="urn:microsoft.com/office/officeart/2011/layout/CircleProcess"/>
    <dgm:cxn modelId="{2BD18B2F-19E0-4E70-A322-C797C6A1BB60}" type="presParOf" srcId="{364925EF-93A8-48AE-AC5F-F61DDBC31B83}" destId="{13A8D380-FFD2-4DDB-994A-6F56F2E49424}" srcOrd="0" destOrd="0" presId="urn:microsoft.com/office/officeart/2011/layout/CircleProcess"/>
    <dgm:cxn modelId="{5EDDB216-8D51-47F6-9B57-FB5777D96579}" type="presParOf" srcId="{13A8D380-FFD2-4DDB-994A-6F56F2E49424}" destId="{7ED168A4-552D-4395-A61D-D7BBB7DB777E}" srcOrd="0" destOrd="0" presId="urn:microsoft.com/office/officeart/2011/layout/CircleProcess"/>
    <dgm:cxn modelId="{DBF8406F-4D99-4925-A2A9-DADC1FDABE49}" type="presParOf" srcId="{364925EF-93A8-48AE-AC5F-F61DDBC31B83}" destId="{8A14DCA9-017B-4A35-981C-3604A89249DF}" srcOrd="1" destOrd="0" presId="urn:microsoft.com/office/officeart/2011/layout/CircleProcess"/>
    <dgm:cxn modelId="{C9E2B7B8-8A5A-4DBD-A32C-8830C5F012D9}" type="presParOf" srcId="{8A14DCA9-017B-4A35-981C-3604A89249DF}" destId="{D4C88650-7189-4CC4-BFF3-7CD063F27EE3}" srcOrd="0" destOrd="0" presId="urn:microsoft.com/office/officeart/2011/layout/CircleProcess"/>
    <dgm:cxn modelId="{1C89C630-738D-4C6E-9887-A550B26D3088}" type="presParOf" srcId="{364925EF-93A8-48AE-AC5F-F61DDBC31B83}" destId="{05318587-48A8-49CC-9A9D-30B09E991654}" srcOrd="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32ACA2-4377-4246-8E83-2BE195CA27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0E99DF-4CB4-4CE2-A9CD-F9083EFB8FCA}">
      <dgm:prSet/>
      <dgm:spPr/>
      <dgm:t>
        <a:bodyPr/>
        <a:lstStyle/>
        <a:p>
          <a:r>
            <a:rPr lang="en-US" b="0" i="0"/>
            <a:t>The data model consists of:</a:t>
          </a:r>
          <a:endParaRPr lang="en-US"/>
        </a:p>
      </dgm:t>
    </dgm:pt>
    <dgm:pt modelId="{977B00E3-52D1-42AE-949B-03C8EFF9EB01}" type="parTrans" cxnId="{5F9AD548-DDE8-4A87-86A4-1FE02AC38BA9}">
      <dgm:prSet/>
      <dgm:spPr/>
      <dgm:t>
        <a:bodyPr/>
        <a:lstStyle/>
        <a:p>
          <a:endParaRPr lang="en-US"/>
        </a:p>
      </dgm:t>
    </dgm:pt>
    <dgm:pt modelId="{462E3D47-E677-46DD-8E0D-31AC607DB6DE}" type="sibTrans" cxnId="{5F9AD548-DDE8-4A87-86A4-1FE02AC38BA9}">
      <dgm:prSet/>
      <dgm:spPr/>
      <dgm:t>
        <a:bodyPr/>
        <a:lstStyle/>
        <a:p>
          <a:endParaRPr lang="en-US"/>
        </a:p>
      </dgm:t>
    </dgm:pt>
    <dgm:pt modelId="{D7C293C0-5611-44CD-BA7E-6AE7088FCEB7}">
      <dgm:prSet/>
      <dgm:spPr/>
      <dgm:t>
        <a:bodyPr/>
        <a:lstStyle/>
        <a:p>
          <a:r>
            <a:rPr lang="en-US" b="0" i="0"/>
            <a:t>1. dim_customers: Dimension table with customer demographic and segmentation data.</a:t>
          </a:r>
          <a:endParaRPr lang="en-US"/>
        </a:p>
      </dgm:t>
    </dgm:pt>
    <dgm:pt modelId="{5B57E310-98F9-4B81-9B67-AC81B517D710}" type="parTrans" cxnId="{F2E9B4C1-8BC3-4BB4-B17F-BFC7E6DD2DB8}">
      <dgm:prSet/>
      <dgm:spPr/>
      <dgm:t>
        <a:bodyPr/>
        <a:lstStyle/>
        <a:p>
          <a:endParaRPr lang="en-US"/>
        </a:p>
      </dgm:t>
    </dgm:pt>
    <dgm:pt modelId="{7DB69A14-3151-4005-8E18-C1C914F759C3}" type="sibTrans" cxnId="{F2E9B4C1-8BC3-4BB4-B17F-BFC7E6DD2DB8}">
      <dgm:prSet/>
      <dgm:spPr/>
      <dgm:t>
        <a:bodyPr/>
        <a:lstStyle/>
        <a:p>
          <a:endParaRPr lang="en-US"/>
        </a:p>
      </dgm:t>
    </dgm:pt>
    <dgm:pt modelId="{0E12F1F6-2F1C-4DA5-B11F-B29E5E3BDF34}">
      <dgm:prSet/>
      <dgm:spPr/>
      <dgm:t>
        <a:bodyPr/>
        <a:lstStyle/>
        <a:p>
          <a:r>
            <a:rPr lang="en-US" b="0" i="0"/>
            <a:t>2. fact_spends: Fact table tracking customer spending details.</a:t>
          </a:r>
          <a:endParaRPr lang="en-US"/>
        </a:p>
      </dgm:t>
    </dgm:pt>
    <dgm:pt modelId="{B948C829-BECA-4B8F-BB74-CD266B339B1C}" type="parTrans" cxnId="{71765099-49A9-4418-B9D8-8E4A44A00EC4}">
      <dgm:prSet/>
      <dgm:spPr/>
      <dgm:t>
        <a:bodyPr/>
        <a:lstStyle/>
        <a:p>
          <a:endParaRPr lang="en-US"/>
        </a:p>
      </dgm:t>
    </dgm:pt>
    <dgm:pt modelId="{A901E0B9-7C26-48AB-B009-695D7576B58F}" type="sibTrans" cxnId="{71765099-49A9-4418-B9D8-8E4A44A00EC4}">
      <dgm:prSet/>
      <dgm:spPr/>
      <dgm:t>
        <a:bodyPr/>
        <a:lstStyle/>
        <a:p>
          <a:endParaRPr lang="en-US"/>
        </a:p>
      </dgm:t>
    </dgm:pt>
    <dgm:pt modelId="{B004E660-A932-471A-9421-E1A524E167F9}">
      <dgm:prSet/>
      <dgm:spPr/>
      <dgm:t>
        <a:bodyPr/>
        <a:lstStyle/>
        <a:p>
          <a:r>
            <a:rPr lang="en-US" b="0" i="0"/>
            <a:t>3. income_sort &amp; month_sort: Auxiliary tables is for indexing and sorting.</a:t>
          </a:r>
          <a:endParaRPr lang="en-US"/>
        </a:p>
      </dgm:t>
    </dgm:pt>
    <dgm:pt modelId="{9808B552-CEB1-4BFE-8001-8EDF850AFF28}" type="parTrans" cxnId="{BA22E56C-E7D1-495A-AB41-2C52A7B97C7D}">
      <dgm:prSet/>
      <dgm:spPr/>
      <dgm:t>
        <a:bodyPr/>
        <a:lstStyle/>
        <a:p>
          <a:endParaRPr lang="en-US"/>
        </a:p>
      </dgm:t>
    </dgm:pt>
    <dgm:pt modelId="{855D81D8-DE0E-4E9F-9F28-CA82C74D3E33}" type="sibTrans" cxnId="{BA22E56C-E7D1-495A-AB41-2C52A7B97C7D}">
      <dgm:prSet/>
      <dgm:spPr/>
      <dgm:t>
        <a:bodyPr/>
        <a:lstStyle/>
        <a:p>
          <a:endParaRPr lang="en-US"/>
        </a:p>
      </dgm:t>
    </dgm:pt>
    <dgm:pt modelId="{BF917693-53FD-4856-9CC7-C7300AD79F76}">
      <dgm:prSet/>
      <dgm:spPr/>
      <dgm:t>
        <a:bodyPr/>
        <a:lstStyle/>
        <a:p>
          <a:r>
            <a:rPr lang="en-US" b="0" i="0"/>
            <a:t>4. _measures: Calculations and aggregate measures for analysis.</a:t>
          </a:r>
          <a:endParaRPr lang="en-US"/>
        </a:p>
      </dgm:t>
    </dgm:pt>
    <dgm:pt modelId="{03856D93-C873-47D0-A6FD-0D0EE144124E}" type="parTrans" cxnId="{35D267A3-4A8D-470F-9262-8247CF84DD3C}">
      <dgm:prSet/>
      <dgm:spPr/>
      <dgm:t>
        <a:bodyPr/>
        <a:lstStyle/>
        <a:p>
          <a:endParaRPr lang="en-US"/>
        </a:p>
      </dgm:t>
    </dgm:pt>
    <dgm:pt modelId="{26F7669C-C712-42AC-8C02-C2331D186BB9}" type="sibTrans" cxnId="{35D267A3-4A8D-470F-9262-8247CF84DD3C}">
      <dgm:prSet/>
      <dgm:spPr/>
      <dgm:t>
        <a:bodyPr/>
        <a:lstStyle/>
        <a:p>
          <a:endParaRPr lang="en-US"/>
        </a:p>
      </dgm:t>
    </dgm:pt>
    <dgm:pt modelId="{844A9FA8-FEB5-40AE-914D-4F5C4BDD2FE4}">
      <dgm:prSet/>
      <dgm:spPr/>
      <dgm:t>
        <a:bodyPr/>
        <a:lstStyle/>
        <a:p>
          <a:r>
            <a:rPr lang="en-US" b="0" i="0"/>
            <a:t>5. Star Schema: The layout suggests a star schema, optimal for querying and reporting.</a:t>
          </a:r>
          <a:endParaRPr lang="en-US"/>
        </a:p>
      </dgm:t>
    </dgm:pt>
    <dgm:pt modelId="{679A1388-129D-454E-93FE-DE2A322266C3}" type="parTrans" cxnId="{CE8F43E2-D12D-4760-9A48-4F720CCE3411}">
      <dgm:prSet/>
      <dgm:spPr/>
      <dgm:t>
        <a:bodyPr/>
        <a:lstStyle/>
        <a:p>
          <a:endParaRPr lang="en-US"/>
        </a:p>
      </dgm:t>
    </dgm:pt>
    <dgm:pt modelId="{659BB138-856F-40A8-A83A-CC378D932F26}" type="sibTrans" cxnId="{CE8F43E2-D12D-4760-9A48-4F720CCE3411}">
      <dgm:prSet/>
      <dgm:spPr/>
      <dgm:t>
        <a:bodyPr/>
        <a:lstStyle/>
        <a:p>
          <a:endParaRPr lang="en-US"/>
        </a:p>
      </dgm:t>
    </dgm:pt>
    <dgm:pt modelId="{F0861AC5-7F2E-4661-86F7-1EBF620E8671}" type="pres">
      <dgm:prSet presAssocID="{DA32ACA2-4377-4246-8E83-2BE195CA27D0}" presName="linear" presStyleCnt="0">
        <dgm:presLayoutVars>
          <dgm:animLvl val="lvl"/>
          <dgm:resizeHandles val="exact"/>
        </dgm:presLayoutVars>
      </dgm:prSet>
      <dgm:spPr/>
    </dgm:pt>
    <dgm:pt modelId="{FD967DC9-131F-46AC-9C46-C4B9763B6787}" type="pres">
      <dgm:prSet presAssocID="{030E99DF-4CB4-4CE2-A9CD-F9083EFB8FC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5EE548-EF5F-4648-919F-B5CDF4B76BFB}" type="pres">
      <dgm:prSet presAssocID="{462E3D47-E677-46DD-8E0D-31AC607DB6DE}" presName="spacer" presStyleCnt="0"/>
      <dgm:spPr/>
    </dgm:pt>
    <dgm:pt modelId="{B5C38843-0B59-43BF-BF5A-3F652BC35F79}" type="pres">
      <dgm:prSet presAssocID="{D7C293C0-5611-44CD-BA7E-6AE7088FCE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997DB6-5F16-4E79-97E5-6AB0FD93AAF2}" type="pres">
      <dgm:prSet presAssocID="{7DB69A14-3151-4005-8E18-C1C914F759C3}" presName="spacer" presStyleCnt="0"/>
      <dgm:spPr/>
    </dgm:pt>
    <dgm:pt modelId="{5C82F403-5D41-42D5-95A0-A2458BE8C68E}" type="pres">
      <dgm:prSet presAssocID="{0E12F1F6-2F1C-4DA5-B11F-B29E5E3BDF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4EEED3-3272-4583-998A-F51138D05EAB}" type="pres">
      <dgm:prSet presAssocID="{A901E0B9-7C26-48AB-B009-695D7576B58F}" presName="spacer" presStyleCnt="0"/>
      <dgm:spPr/>
    </dgm:pt>
    <dgm:pt modelId="{BD9665EF-4802-402B-8522-B6AB03512ACB}" type="pres">
      <dgm:prSet presAssocID="{B004E660-A932-471A-9421-E1A524E167F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75B9E0-6750-4514-8B5F-38F2678DFD72}" type="pres">
      <dgm:prSet presAssocID="{855D81D8-DE0E-4E9F-9F28-CA82C74D3E33}" presName="spacer" presStyleCnt="0"/>
      <dgm:spPr/>
    </dgm:pt>
    <dgm:pt modelId="{1E1CCA54-9B95-47A1-8315-09BE93EB48C4}" type="pres">
      <dgm:prSet presAssocID="{BF917693-53FD-4856-9CC7-C7300AD79F7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800C4E1-94AB-45B5-9CE0-29F2FDF72DC0}" type="pres">
      <dgm:prSet presAssocID="{26F7669C-C712-42AC-8C02-C2331D186BB9}" presName="spacer" presStyleCnt="0"/>
      <dgm:spPr/>
    </dgm:pt>
    <dgm:pt modelId="{100F22FB-ED98-4199-9F68-6BD8E49AB751}" type="pres">
      <dgm:prSet presAssocID="{844A9FA8-FEB5-40AE-914D-4F5C4BDD2F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CF6122F-67D5-413B-8F48-99A60E877ADF}" type="presOf" srcId="{0E12F1F6-2F1C-4DA5-B11F-B29E5E3BDF34}" destId="{5C82F403-5D41-42D5-95A0-A2458BE8C68E}" srcOrd="0" destOrd="0" presId="urn:microsoft.com/office/officeart/2005/8/layout/vList2"/>
    <dgm:cxn modelId="{0ECB025F-2E78-44AE-A12E-65F69A2C7DDA}" type="presOf" srcId="{844A9FA8-FEB5-40AE-914D-4F5C4BDD2FE4}" destId="{100F22FB-ED98-4199-9F68-6BD8E49AB751}" srcOrd="0" destOrd="0" presId="urn:microsoft.com/office/officeart/2005/8/layout/vList2"/>
    <dgm:cxn modelId="{5F9AD548-DDE8-4A87-86A4-1FE02AC38BA9}" srcId="{DA32ACA2-4377-4246-8E83-2BE195CA27D0}" destId="{030E99DF-4CB4-4CE2-A9CD-F9083EFB8FCA}" srcOrd="0" destOrd="0" parTransId="{977B00E3-52D1-42AE-949B-03C8EFF9EB01}" sibTransId="{462E3D47-E677-46DD-8E0D-31AC607DB6DE}"/>
    <dgm:cxn modelId="{A568DE4A-31FB-497B-8FC2-9622DC0194CF}" type="presOf" srcId="{DA32ACA2-4377-4246-8E83-2BE195CA27D0}" destId="{F0861AC5-7F2E-4661-86F7-1EBF620E8671}" srcOrd="0" destOrd="0" presId="urn:microsoft.com/office/officeart/2005/8/layout/vList2"/>
    <dgm:cxn modelId="{BA22E56C-E7D1-495A-AB41-2C52A7B97C7D}" srcId="{DA32ACA2-4377-4246-8E83-2BE195CA27D0}" destId="{B004E660-A932-471A-9421-E1A524E167F9}" srcOrd="3" destOrd="0" parTransId="{9808B552-CEB1-4BFE-8001-8EDF850AFF28}" sibTransId="{855D81D8-DE0E-4E9F-9F28-CA82C74D3E33}"/>
    <dgm:cxn modelId="{50275C58-CFB0-4623-B180-DB883663A4BA}" type="presOf" srcId="{B004E660-A932-471A-9421-E1A524E167F9}" destId="{BD9665EF-4802-402B-8522-B6AB03512ACB}" srcOrd="0" destOrd="0" presId="urn:microsoft.com/office/officeart/2005/8/layout/vList2"/>
    <dgm:cxn modelId="{71765099-49A9-4418-B9D8-8E4A44A00EC4}" srcId="{DA32ACA2-4377-4246-8E83-2BE195CA27D0}" destId="{0E12F1F6-2F1C-4DA5-B11F-B29E5E3BDF34}" srcOrd="2" destOrd="0" parTransId="{B948C829-BECA-4B8F-BB74-CD266B339B1C}" sibTransId="{A901E0B9-7C26-48AB-B009-695D7576B58F}"/>
    <dgm:cxn modelId="{35D267A3-4A8D-470F-9262-8247CF84DD3C}" srcId="{DA32ACA2-4377-4246-8E83-2BE195CA27D0}" destId="{BF917693-53FD-4856-9CC7-C7300AD79F76}" srcOrd="4" destOrd="0" parTransId="{03856D93-C873-47D0-A6FD-0D0EE144124E}" sibTransId="{26F7669C-C712-42AC-8C02-C2331D186BB9}"/>
    <dgm:cxn modelId="{F2E9B4C1-8BC3-4BB4-B17F-BFC7E6DD2DB8}" srcId="{DA32ACA2-4377-4246-8E83-2BE195CA27D0}" destId="{D7C293C0-5611-44CD-BA7E-6AE7088FCEB7}" srcOrd="1" destOrd="0" parTransId="{5B57E310-98F9-4B81-9B67-AC81B517D710}" sibTransId="{7DB69A14-3151-4005-8E18-C1C914F759C3}"/>
    <dgm:cxn modelId="{4F81E5C6-6532-4FFD-8BF5-AB896D87B20C}" type="presOf" srcId="{BF917693-53FD-4856-9CC7-C7300AD79F76}" destId="{1E1CCA54-9B95-47A1-8315-09BE93EB48C4}" srcOrd="0" destOrd="0" presId="urn:microsoft.com/office/officeart/2005/8/layout/vList2"/>
    <dgm:cxn modelId="{CE8F43E2-D12D-4760-9A48-4F720CCE3411}" srcId="{DA32ACA2-4377-4246-8E83-2BE195CA27D0}" destId="{844A9FA8-FEB5-40AE-914D-4F5C4BDD2FE4}" srcOrd="5" destOrd="0" parTransId="{679A1388-129D-454E-93FE-DE2A322266C3}" sibTransId="{659BB138-856F-40A8-A83A-CC378D932F26}"/>
    <dgm:cxn modelId="{FE7C7DE2-731D-4A94-B771-0919B2F4D0FD}" type="presOf" srcId="{D7C293C0-5611-44CD-BA7E-6AE7088FCEB7}" destId="{B5C38843-0B59-43BF-BF5A-3F652BC35F79}" srcOrd="0" destOrd="0" presId="urn:microsoft.com/office/officeart/2005/8/layout/vList2"/>
    <dgm:cxn modelId="{9E5548FE-F89D-447F-9AC6-F3DED3CC2622}" type="presOf" srcId="{030E99DF-4CB4-4CE2-A9CD-F9083EFB8FCA}" destId="{FD967DC9-131F-46AC-9C46-C4B9763B6787}" srcOrd="0" destOrd="0" presId="urn:microsoft.com/office/officeart/2005/8/layout/vList2"/>
    <dgm:cxn modelId="{D3EAE65E-7F68-4DAC-8B6C-809C97642ADB}" type="presParOf" srcId="{F0861AC5-7F2E-4661-86F7-1EBF620E8671}" destId="{FD967DC9-131F-46AC-9C46-C4B9763B6787}" srcOrd="0" destOrd="0" presId="urn:microsoft.com/office/officeart/2005/8/layout/vList2"/>
    <dgm:cxn modelId="{A6D7F63D-A98B-4F3E-9744-FF6B0EC2E85C}" type="presParOf" srcId="{F0861AC5-7F2E-4661-86F7-1EBF620E8671}" destId="{1E5EE548-EF5F-4648-919F-B5CDF4B76BFB}" srcOrd="1" destOrd="0" presId="urn:microsoft.com/office/officeart/2005/8/layout/vList2"/>
    <dgm:cxn modelId="{E4FE4C02-29E0-446E-970B-602095B97A5B}" type="presParOf" srcId="{F0861AC5-7F2E-4661-86F7-1EBF620E8671}" destId="{B5C38843-0B59-43BF-BF5A-3F652BC35F79}" srcOrd="2" destOrd="0" presId="urn:microsoft.com/office/officeart/2005/8/layout/vList2"/>
    <dgm:cxn modelId="{7D5AD1E2-2FC0-4AE9-873E-1AB8388AE162}" type="presParOf" srcId="{F0861AC5-7F2E-4661-86F7-1EBF620E8671}" destId="{EB997DB6-5F16-4E79-97E5-6AB0FD93AAF2}" srcOrd="3" destOrd="0" presId="urn:microsoft.com/office/officeart/2005/8/layout/vList2"/>
    <dgm:cxn modelId="{81F63E0B-EB19-49A8-82E2-6698EB36EBBB}" type="presParOf" srcId="{F0861AC5-7F2E-4661-86F7-1EBF620E8671}" destId="{5C82F403-5D41-42D5-95A0-A2458BE8C68E}" srcOrd="4" destOrd="0" presId="urn:microsoft.com/office/officeart/2005/8/layout/vList2"/>
    <dgm:cxn modelId="{2CFF6F26-BAA5-43C1-B5E1-A5B2DD1CE15C}" type="presParOf" srcId="{F0861AC5-7F2E-4661-86F7-1EBF620E8671}" destId="{054EEED3-3272-4583-998A-F51138D05EAB}" srcOrd="5" destOrd="0" presId="urn:microsoft.com/office/officeart/2005/8/layout/vList2"/>
    <dgm:cxn modelId="{5011ABA8-A808-42F4-A972-4B0686A22E44}" type="presParOf" srcId="{F0861AC5-7F2E-4661-86F7-1EBF620E8671}" destId="{BD9665EF-4802-402B-8522-B6AB03512ACB}" srcOrd="6" destOrd="0" presId="urn:microsoft.com/office/officeart/2005/8/layout/vList2"/>
    <dgm:cxn modelId="{72F496D6-3EAA-4161-9272-B6D598274F44}" type="presParOf" srcId="{F0861AC5-7F2E-4661-86F7-1EBF620E8671}" destId="{8A75B9E0-6750-4514-8B5F-38F2678DFD72}" srcOrd="7" destOrd="0" presId="urn:microsoft.com/office/officeart/2005/8/layout/vList2"/>
    <dgm:cxn modelId="{DCDD9BDF-0DF3-4BA4-AEF2-F27AC661D210}" type="presParOf" srcId="{F0861AC5-7F2E-4661-86F7-1EBF620E8671}" destId="{1E1CCA54-9B95-47A1-8315-09BE93EB48C4}" srcOrd="8" destOrd="0" presId="urn:microsoft.com/office/officeart/2005/8/layout/vList2"/>
    <dgm:cxn modelId="{0FF3FB40-8195-47DA-B29D-A2F69D7B647F}" type="presParOf" srcId="{F0861AC5-7F2E-4661-86F7-1EBF620E8671}" destId="{2800C4E1-94AB-45B5-9CE0-29F2FDF72DC0}" srcOrd="9" destOrd="0" presId="urn:microsoft.com/office/officeart/2005/8/layout/vList2"/>
    <dgm:cxn modelId="{E6184566-E61F-4D21-90CC-6C1FDFAFE6F7}" type="presParOf" srcId="{F0861AC5-7F2E-4661-86F7-1EBF620E8671}" destId="{100F22FB-ED98-4199-9F68-6BD8E49AB75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6493C9-47F5-4270-983F-1DBF89E8B7FD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C838B-4E86-4AAE-9446-89FA38EBB4AD}">
      <dgm:prSet custT="1"/>
      <dgm:spPr/>
      <dgm:t>
        <a:bodyPr anchor="ctr"/>
        <a:lstStyle/>
        <a:p>
          <a:pPr algn="ctr"/>
          <a:r>
            <a:rPr lang="en-US" sz="1200" b="1" i="0" dirty="0">
              <a:latin typeface="Montserrat" panose="00000500000000000000" pitchFamily="2" charset="0"/>
            </a:rPr>
            <a:t>Potential Recommendations</a:t>
          </a:r>
          <a:endParaRPr lang="en-US" sz="1200" b="1" dirty="0">
            <a:latin typeface="Montserrat" panose="00000500000000000000" pitchFamily="2" charset="0"/>
          </a:endParaRPr>
        </a:p>
      </dgm:t>
    </dgm:pt>
    <dgm:pt modelId="{76F7FFE7-D83C-4B5B-AC1A-348873F7D66E}" type="parTrans" cxnId="{FC662035-AB80-4365-B6AA-66C7F854E1AF}">
      <dgm:prSet/>
      <dgm:spPr/>
      <dgm:t>
        <a:bodyPr/>
        <a:lstStyle/>
        <a:p>
          <a:endParaRPr lang="en-US"/>
        </a:p>
      </dgm:t>
    </dgm:pt>
    <dgm:pt modelId="{2BAC9707-4BB2-4AD9-AAB0-8C96132567F4}" type="sibTrans" cxnId="{FC662035-AB80-4365-B6AA-66C7F854E1AF}">
      <dgm:prSet/>
      <dgm:spPr/>
      <dgm:t>
        <a:bodyPr/>
        <a:lstStyle/>
        <a:p>
          <a:endParaRPr lang="en-US"/>
        </a:p>
      </dgm:t>
    </dgm:pt>
    <dgm:pt modelId="{8529DA9E-DC48-4052-91DF-994DD8737D23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Focus on credit card rewards for online shopping and digital services to appeal to the largest customer segment aged 25-34.</a:t>
          </a:r>
          <a:endParaRPr lang="en-US" sz="1100" b="0" i="1" dirty="0">
            <a:effectLst/>
            <a:latin typeface="Montserrat" panose="00000500000000000000" pitchFamily="2" charset="0"/>
          </a:endParaRPr>
        </a:p>
      </dgm:t>
    </dgm:pt>
    <dgm:pt modelId="{21165543-33EB-4F67-B212-275D11260298}" type="parTrans" cxnId="{FDEFDC30-AC5B-46BD-B80B-6152DAF6CC04}">
      <dgm:prSet/>
      <dgm:spPr/>
      <dgm:t>
        <a:bodyPr/>
        <a:lstStyle/>
        <a:p>
          <a:endParaRPr lang="en-US"/>
        </a:p>
      </dgm:t>
    </dgm:pt>
    <dgm:pt modelId="{D8C095AB-6013-4EC6-A99C-AFA2F35260BE}" type="sibTrans" cxnId="{FDEFDC30-AC5B-46BD-B80B-6152DAF6CC04}">
      <dgm:prSet/>
      <dgm:spPr/>
      <dgm:t>
        <a:bodyPr/>
        <a:lstStyle/>
        <a:p>
          <a:endParaRPr lang="en-US"/>
        </a:p>
      </dgm:t>
    </dgm:pt>
    <dgm:pt modelId="{2EAD29A1-F881-403B-BB92-BC0D6CD343D2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Introduce tiered credit card benefits matching the varying income levels across different age groups and occupations.</a:t>
          </a:r>
        </a:p>
      </dgm:t>
    </dgm:pt>
    <dgm:pt modelId="{C6337208-2D72-4E66-B746-685BE1D300AE}" type="parTrans" cxnId="{33CA67F9-5F60-422B-A5D5-B5F0F2F71C1A}">
      <dgm:prSet/>
      <dgm:spPr/>
      <dgm:t>
        <a:bodyPr/>
        <a:lstStyle/>
        <a:p>
          <a:endParaRPr lang="en-US"/>
        </a:p>
      </dgm:t>
    </dgm:pt>
    <dgm:pt modelId="{726453B3-7AD0-4C01-BE55-4F102310ECE6}" type="sibTrans" cxnId="{33CA67F9-5F60-422B-A5D5-B5F0F2F71C1A}">
      <dgm:prSet/>
      <dgm:spPr/>
      <dgm:t>
        <a:bodyPr/>
        <a:lstStyle/>
        <a:p>
          <a:endParaRPr lang="en-US"/>
        </a:p>
      </dgm:t>
    </dgm:pt>
    <dgm:pt modelId="{669F80AC-292B-4033-911C-E2045CF51CEA}">
      <dgm:prSet custT="1"/>
      <dgm:spPr/>
      <dgm:t>
        <a:bodyPr anchor="ctr"/>
        <a:lstStyle/>
        <a:p>
          <a:pPr algn="l"/>
          <a:r>
            <a:rPr lang="en-US" sz="1100" b="0" i="0" dirty="0">
              <a:latin typeface="Montserrat" panose="00000500000000000000" pitchFamily="2" charset="0"/>
            </a:rPr>
            <a:t>Develop family-oriented rewards such as discounts on healthcare and education, catering to the predominantly married customer base.</a:t>
          </a:r>
          <a:endParaRPr lang="en-US" sz="1100" b="0" i="1" dirty="0">
            <a:latin typeface="Montserrat" panose="00000500000000000000" pitchFamily="2" charset="0"/>
          </a:endParaRPr>
        </a:p>
      </dgm:t>
    </dgm:pt>
    <dgm:pt modelId="{9F9278F3-D190-4676-AAE9-B271F44A462E}" type="parTrans" cxnId="{BBFB9DCA-C4A7-455B-87CD-51B150EC0DCE}">
      <dgm:prSet/>
      <dgm:spPr/>
      <dgm:t>
        <a:bodyPr/>
        <a:lstStyle/>
        <a:p>
          <a:endParaRPr lang="en-US"/>
        </a:p>
      </dgm:t>
    </dgm:pt>
    <dgm:pt modelId="{066DA926-61ED-4B77-8D10-E2F30010731B}" type="sibTrans" cxnId="{BBFB9DCA-C4A7-455B-87CD-51B150EC0DCE}">
      <dgm:prSet/>
      <dgm:spPr/>
      <dgm:t>
        <a:bodyPr/>
        <a:lstStyle/>
        <a:p>
          <a:endParaRPr lang="en-US"/>
        </a:p>
      </dgm:t>
    </dgm:pt>
    <dgm:pt modelId="{17BB86DE-7521-4762-A279-606B4E702B61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Create occupation-specific cards offering rewards for business expenses for entrepreneurs and practical benefits for salaried employees.</a:t>
          </a:r>
        </a:p>
      </dgm:t>
    </dgm:pt>
    <dgm:pt modelId="{03C99E7C-98C5-49C2-9C19-897DA0EE61B2}" type="parTrans" cxnId="{3E63B736-3550-4883-9E75-A855D2EF9AD9}">
      <dgm:prSet/>
      <dgm:spPr/>
      <dgm:t>
        <a:bodyPr/>
        <a:lstStyle/>
        <a:p>
          <a:endParaRPr lang="en-US"/>
        </a:p>
      </dgm:t>
    </dgm:pt>
    <dgm:pt modelId="{DA6DAB5E-8198-4340-996F-67831C7363D2}" type="sibTrans" cxnId="{3E63B736-3550-4883-9E75-A855D2EF9AD9}">
      <dgm:prSet/>
      <dgm:spPr/>
      <dgm:t>
        <a:bodyPr/>
        <a:lstStyle/>
        <a:p>
          <a:endParaRPr lang="en-US"/>
        </a:p>
      </dgm:t>
    </dgm:pt>
    <dgm:pt modelId="{01F3FCEA-BE3E-420B-BFD1-F19A892334B3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Capitalize on the high usage of credit and digital payments by enhancing mobile app features and contactless card options.</a:t>
          </a:r>
        </a:p>
      </dgm:t>
    </dgm:pt>
    <dgm:pt modelId="{A29AD134-712F-4E7F-8DE8-206C426E2A6E}" type="parTrans" cxnId="{57F88F29-036C-41EA-B68B-5FAFD7674748}">
      <dgm:prSet/>
      <dgm:spPr/>
      <dgm:t>
        <a:bodyPr/>
        <a:lstStyle/>
        <a:p>
          <a:endParaRPr lang="en-US"/>
        </a:p>
      </dgm:t>
    </dgm:pt>
    <dgm:pt modelId="{12154778-714F-4026-A87C-2FBDA11653D3}" type="sibTrans" cxnId="{57F88F29-036C-41EA-B68B-5FAFD7674748}">
      <dgm:prSet/>
      <dgm:spPr/>
      <dgm:t>
        <a:bodyPr/>
        <a:lstStyle/>
        <a:p>
          <a:endParaRPr lang="en-US"/>
        </a:p>
      </dgm:t>
    </dgm:pt>
    <dgm:pt modelId="{F2C3E155-B71C-44D0-B896-6F97061CB9D5}" type="pres">
      <dgm:prSet presAssocID="{FC6493C9-47F5-4270-983F-1DBF89E8B7FD}" presName="vert0" presStyleCnt="0">
        <dgm:presLayoutVars>
          <dgm:dir/>
          <dgm:animOne val="branch"/>
          <dgm:animLvl val="lvl"/>
        </dgm:presLayoutVars>
      </dgm:prSet>
      <dgm:spPr/>
    </dgm:pt>
    <dgm:pt modelId="{3BC3DFE9-13F3-4CEF-9A0D-B325CF4707C3}" type="pres">
      <dgm:prSet presAssocID="{050C838B-4E86-4AAE-9446-89FA38EBB4AD}" presName="thickLine" presStyleLbl="alignNode1" presStyleIdx="0" presStyleCnt="1"/>
      <dgm:spPr/>
    </dgm:pt>
    <dgm:pt modelId="{0A6CDD47-8936-4687-AC63-87C988F1897E}" type="pres">
      <dgm:prSet presAssocID="{050C838B-4E86-4AAE-9446-89FA38EBB4AD}" presName="horz1" presStyleCnt="0"/>
      <dgm:spPr/>
    </dgm:pt>
    <dgm:pt modelId="{DD63369C-31AE-45F7-8EF4-657FE9E5797F}" type="pres">
      <dgm:prSet presAssocID="{050C838B-4E86-4AAE-9446-89FA38EBB4AD}" presName="tx1" presStyleLbl="revTx" presStyleIdx="0" presStyleCnt="6"/>
      <dgm:spPr/>
    </dgm:pt>
    <dgm:pt modelId="{32A4ECAB-E856-442A-8F6A-711EE2A5A684}" type="pres">
      <dgm:prSet presAssocID="{050C838B-4E86-4AAE-9446-89FA38EBB4AD}" presName="vert1" presStyleCnt="0"/>
      <dgm:spPr/>
    </dgm:pt>
    <dgm:pt modelId="{2224B67F-55D4-4A94-88E0-FC30349A64F6}" type="pres">
      <dgm:prSet presAssocID="{8529DA9E-DC48-4052-91DF-994DD8737D23}" presName="vertSpace2a" presStyleCnt="0"/>
      <dgm:spPr/>
    </dgm:pt>
    <dgm:pt modelId="{F4AAF84D-B982-47DB-A300-10D8BF42F4F2}" type="pres">
      <dgm:prSet presAssocID="{8529DA9E-DC48-4052-91DF-994DD8737D23}" presName="horz2" presStyleCnt="0"/>
      <dgm:spPr/>
    </dgm:pt>
    <dgm:pt modelId="{E5F76D56-FC35-419A-BD39-A9B1A75BA5F7}" type="pres">
      <dgm:prSet presAssocID="{8529DA9E-DC48-4052-91DF-994DD8737D23}" presName="horzSpace2" presStyleCnt="0"/>
      <dgm:spPr/>
    </dgm:pt>
    <dgm:pt modelId="{39145049-06BC-42E3-8588-B58BEBE2D845}" type="pres">
      <dgm:prSet presAssocID="{8529DA9E-DC48-4052-91DF-994DD8737D23}" presName="tx2" presStyleLbl="revTx" presStyleIdx="1" presStyleCnt="6"/>
      <dgm:spPr/>
    </dgm:pt>
    <dgm:pt modelId="{1A4A3289-7B81-4A26-A6E6-596A5A5E077C}" type="pres">
      <dgm:prSet presAssocID="{8529DA9E-DC48-4052-91DF-994DD8737D23}" presName="vert2" presStyleCnt="0"/>
      <dgm:spPr/>
    </dgm:pt>
    <dgm:pt modelId="{14FD331B-EFFC-4404-8FE0-FA398EBA86AB}" type="pres">
      <dgm:prSet presAssocID="{8529DA9E-DC48-4052-91DF-994DD8737D23}" presName="thinLine2b" presStyleLbl="callout" presStyleIdx="0" presStyleCnt="5"/>
      <dgm:spPr/>
    </dgm:pt>
    <dgm:pt modelId="{065E6492-788F-49E7-B4F2-85E094F63933}" type="pres">
      <dgm:prSet presAssocID="{8529DA9E-DC48-4052-91DF-994DD8737D23}" presName="vertSpace2b" presStyleCnt="0"/>
      <dgm:spPr/>
    </dgm:pt>
    <dgm:pt modelId="{EE365D14-6293-451E-88CF-51C5F2F9ADCD}" type="pres">
      <dgm:prSet presAssocID="{2EAD29A1-F881-403B-BB92-BC0D6CD343D2}" presName="horz2" presStyleCnt="0"/>
      <dgm:spPr/>
    </dgm:pt>
    <dgm:pt modelId="{EF01E6EB-6A27-4398-AD89-D6FEEFFAE4FB}" type="pres">
      <dgm:prSet presAssocID="{2EAD29A1-F881-403B-BB92-BC0D6CD343D2}" presName="horzSpace2" presStyleCnt="0"/>
      <dgm:spPr/>
    </dgm:pt>
    <dgm:pt modelId="{E38B19B8-C17A-407B-B810-A43412E922CF}" type="pres">
      <dgm:prSet presAssocID="{2EAD29A1-F881-403B-BB92-BC0D6CD343D2}" presName="tx2" presStyleLbl="revTx" presStyleIdx="2" presStyleCnt="6"/>
      <dgm:spPr/>
    </dgm:pt>
    <dgm:pt modelId="{420C8F3F-0712-4669-B128-180F02983B60}" type="pres">
      <dgm:prSet presAssocID="{2EAD29A1-F881-403B-BB92-BC0D6CD343D2}" presName="vert2" presStyleCnt="0"/>
      <dgm:spPr/>
    </dgm:pt>
    <dgm:pt modelId="{2BE1105C-483D-47CF-A2A1-4785D5DD0E60}" type="pres">
      <dgm:prSet presAssocID="{2EAD29A1-F881-403B-BB92-BC0D6CD343D2}" presName="thinLine2b" presStyleLbl="callout" presStyleIdx="1" presStyleCnt="5"/>
      <dgm:spPr/>
    </dgm:pt>
    <dgm:pt modelId="{1FD64F87-9532-4E32-B8A1-9C1B6C4FD209}" type="pres">
      <dgm:prSet presAssocID="{2EAD29A1-F881-403B-BB92-BC0D6CD343D2}" presName="vertSpace2b" presStyleCnt="0"/>
      <dgm:spPr/>
    </dgm:pt>
    <dgm:pt modelId="{155260B5-7AC7-47C1-9F12-9D118C2326B0}" type="pres">
      <dgm:prSet presAssocID="{669F80AC-292B-4033-911C-E2045CF51CEA}" presName="horz2" presStyleCnt="0"/>
      <dgm:spPr/>
    </dgm:pt>
    <dgm:pt modelId="{33BDD344-A1B6-4631-94C7-50FF38EC7D81}" type="pres">
      <dgm:prSet presAssocID="{669F80AC-292B-4033-911C-E2045CF51CEA}" presName="horzSpace2" presStyleCnt="0"/>
      <dgm:spPr/>
    </dgm:pt>
    <dgm:pt modelId="{F507794D-EA98-449C-B009-47EA10359BB2}" type="pres">
      <dgm:prSet presAssocID="{669F80AC-292B-4033-911C-E2045CF51CEA}" presName="tx2" presStyleLbl="revTx" presStyleIdx="3" presStyleCnt="6"/>
      <dgm:spPr/>
    </dgm:pt>
    <dgm:pt modelId="{FEE1FF01-B97A-4F92-BF6E-13828C6559D2}" type="pres">
      <dgm:prSet presAssocID="{669F80AC-292B-4033-911C-E2045CF51CEA}" presName="vert2" presStyleCnt="0"/>
      <dgm:spPr/>
    </dgm:pt>
    <dgm:pt modelId="{B023DC3A-F5B8-4962-A728-030227C14A1E}" type="pres">
      <dgm:prSet presAssocID="{669F80AC-292B-4033-911C-E2045CF51CEA}" presName="thinLine2b" presStyleLbl="callout" presStyleIdx="2" presStyleCnt="5"/>
      <dgm:spPr/>
    </dgm:pt>
    <dgm:pt modelId="{6E2E37A4-E606-4507-A34B-C81321C88ED8}" type="pres">
      <dgm:prSet presAssocID="{669F80AC-292B-4033-911C-E2045CF51CEA}" presName="vertSpace2b" presStyleCnt="0"/>
      <dgm:spPr/>
    </dgm:pt>
    <dgm:pt modelId="{00D0E70D-6E0E-457E-AACB-7207B933C84A}" type="pres">
      <dgm:prSet presAssocID="{17BB86DE-7521-4762-A279-606B4E702B61}" presName="horz2" presStyleCnt="0"/>
      <dgm:spPr/>
    </dgm:pt>
    <dgm:pt modelId="{63901067-5A5C-43C7-8316-E57A16052C19}" type="pres">
      <dgm:prSet presAssocID="{17BB86DE-7521-4762-A279-606B4E702B61}" presName="horzSpace2" presStyleCnt="0"/>
      <dgm:spPr/>
    </dgm:pt>
    <dgm:pt modelId="{5F1A3F32-295A-4881-9492-40AFCFF2DE64}" type="pres">
      <dgm:prSet presAssocID="{17BB86DE-7521-4762-A279-606B4E702B61}" presName="tx2" presStyleLbl="revTx" presStyleIdx="4" presStyleCnt="6"/>
      <dgm:spPr/>
    </dgm:pt>
    <dgm:pt modelId="{DB083374-A6C9-457A-A2EB-7C1698491118}" type="pres">
      <dgm:prSet presAssocID="{17BB86DE-7521-4762-A279-606B4E702B61}" presName="vert2" presStyleCnt="0"/>
      <dgm:spPr/>
    </dgm:pt>
    <dgm:pt modelId="{DB81EDD6-5E08-47E3-BE21-4BC27D80E2BB}" type="pres">
      <dgm:prSet presAssocID="{17BB86DE-7521-4762-A279-606B4E702B61}" presName="thinLine2b" presStyleLbl="callout" presStyleIdx="3" presStyleCnt="5"/>
      <dgm:spPr/>
    </dgm:pt>
    <dgm:pt modelId="{E7B05838-85BE-482B-8861-C318B23BCB78}" type="pres">
      <dgm:prSet presAssocID="{17BB86DE-7521-4762-A279-606B4E702B61}" presName="vertSpace2b" presStyleCnt="0"/>
      <dgm:spPr/>
    </dgm:pt>
    <dgm:pt modelId="{280FB87A-72D4-4030-A935-CA2A8C1DF39E}" type="pres">
      <dgm:prSet presAssocID="{01F3FCEA-BE3E-420B-BFD1-F19A892334B3}" presName="horz2" presStyleCnt="0"/>
      <dgm:spPr/>
    </dgm:pt>
    <dgm:pt modelId="{598E3965-DC2A-43E2-9917-F7C21FF890C2}" type="pres">
      <dgm:prSet presAssocID="{01F3FCEA-BE3E-420B-BFD1-F19A892334B3}" presName="horzSpace2" presStyleCnt="0"/>
      <dgm:spPr/>
    </dgm:pt>
    <dgm:pt modelId="{11C398F9-57B5-4D4C-897E-4BC739A381BB}" type="pres">
      <dgm:prSet presAssocID="{01F3FCEA-BE3E-420B-BFD1-F19A892334B3}" presName="tx2" presStyleLbl="revTx" presStyleIdx="5" presStyleCnt="6"/>
      <dgm:spPr/>
    </dgm:pt>
    <dgm:pt modelId="{10DFD8AB-9A9B-40CD-97CB-20D9AB856AB1}" type="pres">
      <dgm:prSet presAssocID="{01F3FCEA-BE3E-420B-BFD1-F19A892334B3}" presName="vert2" presStyleCnt="0"/>
      <dgm:spPr/>
    </dgm:pt>
    <dgm:pt modelId="{4A95D369-3D3E-43BA-B2B3-5619E0F78690}" type="pres">
      <dgm:prSet presAssocID="{01F3FCEA-BE3E-420B-BFD1-F19A892334B3}" presName="thinLine2b" presStyleLbl="callout" presStyleIdx="4" presStyleCnt="5"/>
      <dgm:spPr/>
    </dgm:pt>
    <dgm:pt modelId="{BEC3A4D5-5518-4347-9957-B300EF151DAA}" type="pres">
      <dgm:prSet presAssocID="{01F3FCEA-BE3E-420B-BFD1-F19A892334B3}" presName="vertSpace2b" presStyleCnt="0"/>
      <dgm:spPr/>
    </dgm:pt>
  </dgm:ptLst>
  <dgm:cxnLst>
    <dgm:cxn modelId="{A197E214-4CC9-484A-9224-A1F08E77A619}" type="presOf" srcId="{01F3FCEA-BE3E-420B-BFD1-F19A892334B3}" destId="{11C398F9-57B5-4D4C-897E-4BC739A381BB}" srcOrd="0" destOrd="0" presId="urn:microsoft.com/office/officeart/2008/layout/LinedList"/>
    <dgm:cxn modelId="{57F88F29-036C-41EA-B68B-5FAFD7674748}" srcId="{050C838B-4E86-4AAE-9446-89FA38EBB4AD}" destId="{01F3FCEA-BE3E-420B-BFD1-F19A892334B3}" srcOrd="4" destOrd="0" parTransId="{A29AD134-712F-4E7F-8DE8-206C426E2A6E}" sibTransId="{12154778-714F-4026-A87C-2FBDA11653D3}"/>
    <dgm:cxn modelId="{FDEFDC30-AC5B-46BD-B80B-6152DAF6CC04}" srcId="{050C838B-4E86-4AAE-9446-89FA38EBB4AD}" destId="{8529DA9E-DC48-4052-91DF-994DD8737D23}" srcOrd="0" destOrd="0" parTransId="{21165543-33EB-4F67-B212-275D11260298}" sibTransId="{D8C095AB-6013-4EC6-A99C-AFA2F35260BE}"/>
    <dgm:cxn modelId="{FC662035-AB80-4365-B6AA-66C7F854E1AF}" srcId="{FC6493C9-47F5-4270-983F-1DBF89E8B7FD}" destId="{050C838B-4E86-4AAE-9446-89FA38EBB4AD}" srcOrd="0" destOrd="0" parTransId="{76F7FFE7-D83C-4B5B-AC1A-348873F7D66E}" sibTransId="{2BAC9707-4BB2-4AD9-AAB0-8C96132567F4}"/>
    <dgm:cxn modelId="{3E63B736-3550-4883-9E75-A855D2EF9AD9}" srcId="{050C838B-4E86-4AAE-9446-89FA38EBB4AD}" destId="{17BB86DE-7521-4762-A279-606B4E702B61}" srcOrd="3" destOrd="0" parTransId="{03C99E7C-98C5-49C2-9C19-897DA0EE61B2}" sibTransId="{DA6DAB5E-8198-4340-996F-67831C7363D2}"/>
    <dgm:cxn modelId="{F920086A-69A4-43F9-A337-072CC7689891}" type="presOf" srcId="{2EAD29A1-F881-403B-BB92-BC0D6CD343D2}" destId="{E38B19B8-C17A-407B-B810-A43412E922CF}" srcOrd="0" destOrd="0" presId="urn:microsoft.com/office/officeart/2008/layout/LinedList"/>
    <dgm:cxn modelId="{CAFA334D-43F6-4D07-A24D-900E66B48CE5}" type="presOf" srcId="{FC6493C9-47F5-4270-983F-1DBF89E8B7FD}" destId="{F2C3E155-B71C-44D0-B896-6F97061CB9D5}" srcOrd="0" destOrd="0" presId="urn:microsoft.com/office/officeart/2008/layout/LinedList"/>
    <dgm:cxn modelId="{7752CD87-7BDB-46C9-AD9A-499285D1CD31}" type="presOf" srcId="{669F80AC-292B-4033-911C-E2045CF51CEA}" destId="{F507794D-EA98-449C-B009-47EA10359BB2}" srcOrd="0" destOrd="0" presId="urn:microsoft.com/office/officeart/2008/layout/LinedList"/>
    <dgm:cxn modelId="{9C0BFA98-4F5F-4800-86D0-A61EAD0F49BB}" type="presOf" srcId="{050C838B-4E86-4AAE-9446-89FA38EBB4AD}" destId="{DD63369C-31AE-45F7-8EF4-657FE9E5797F}" srcOrd="0" destOrd="0" presId="urn:microsoft.com/office/officeart/2008/layout/LinedList"/>
    <dgm:cxn modelId="{CD9965B2-1FD6-4FAB-A3E5-A6180CEF2202}" type="presOf" srcId="{17BB86DE-7521-4762-A279-606B4E702B61}" destId="{5F1A3F32-295A-4881-9492-40AFCFF2DE64}" srcOrd="0" destOrd="0" presId="urn:microsoft.com/office/officeart/2008/layout/LinedList"/>
    <dgm:cxn modelId="{BBFB9DCA-C4A7-455B-87CD-51B150EC0DCE}" srcId="{050C838B-4E86-4AAE-9446-89FA38EBB4AD}" destId="{669F80AC-292B-4033-911C-E2045CF51CEA}" srcOrd="2" destOrd="0" parTransId="{9F9278F3-D190-4676-AAE9-B271F44A462E}" sibTransId="{066DA926-61ED-4B77-8D10-E2F30010731B}"/>
    <dgm:cxn modelId="{F57D51E8-6FDD-4649-A82D-F76335B8B129}" type="presOf" srcId="{8529DA9E-DC48-4052-91DF-994DD8737D23}" destId="{39145049-06BC-42E3-8588-B58BEBE2D845}" srcOrd="0" destOrd="0" presId="urn:microsoft.com/office/officeart/2008/layout/LinedList"/>
    <dgm:cxn modelId="{33CA67F9-5F60-422B-A5D5-B5F0F2F71C1A}" srcId="{050C838B-4E86-4AAE-9446-89FA38EBB4AD}" destId="{2EAD29A1-F881-403B-BB92-BC0D6CD343D2}" srcOrd="1" destOrd="0" parTransId="{C6337208-2D72-4E66-B746-685BE1D300AE}" sibTransId="{726453B3-7AD0-4C01-BE55-4F102310ECE6}"/>
    <dgm:cxn modelId="{E5373D39-F7A7-4D8C-9C07-4AF120FFDFE0}" type="presParOf" srcId="{F2C3E155-B71C-44D0-B896-6F97061CB9D5}" destId="{3BC3DFE9-13F3-4CEF-9A0D-B325CF4707C3}" srcOrd="0" destOrd="0" presId="urn:microsoft.com/office/officeart/2008/layout/LinedList"/>
    <dgm:cxn modelId="{49993121-6E72-42FE-8DAF-B8F95DF7E365}" type="presParOf" srcId="{F2C3E155-B71C-44D0-B896-6F97061CB9D5}" destId="{0A6CDD47-8936-4687-AC63-87C988F1897E}" srcOrd="1" destOrd="0" presId="urn:microsoft.com/office/officeart/2008/layout/LinedList"/>
    <dgm:cxn modelId="{B97867D6-1641-4C43-A1DF-DB819ABDCA24}" type="presParOf" srcId="{0A6CDD47-8936-4687-AC63-87C988F1897E}" destId="{DD63369C-31AE-45F7-8EF4-657FE9E5797F}" srcOrd="0" destOrd="0" presId="urn:microsoft.com/office/officeart/2008/layout/LinedList"/>
    <dgm:cxn modelId="{E89E9BE5-AFD8-42AE-BC10-A2144E116FD3}" type="presParOf" srcId="{0A6CDD47-8936-4687-AC63-87C988F1897E}" destId="{32A4ECAB-E856-442A-8F6A-711EE2A5A684}" srcOrd="1" destOrd="0" presId="urn:microsoft.com/office/officeart/2008/layout/LinedList"/>
    <dgm:cxn modelId="{8369366A-D1A7-4F6A-84B3-8C951DD7300D}" type="presParOf" srcId="{32A4ECAB-E856-442A-8F6A-711EE2A5A684}" destId="{2224B67F-55D4-4A94-88E0-FC30349A64F6}" srcOrd="0" destOrd="0" presId="urn:microsoft.com/office/officeart/2008/layout/LinedList"/>
    <dgm:cxn modelId="{3FA604E3-B496-4A5A-9EE0-BB5884325919}" type="presParOf" srcId="{32A4ECAB-E856-442A-8F6A-711EE2A5A684}" destId="{F4AAF84D-B982-47DB-A300-10D8BF42F4F2}" srcOrd="1" destOrd="0" presId="urn:microsoft.com/office/officeart/2008/layout/LinedList"/>
    <dgm:cxn modelId="{76942B74-1AFA-4F06-8675-20C661907714}" type="presParOf" srcId="{F4AAF84D-B982-47DB-A300-10D8BF42F4F2}" destId="{E5F76D56-FC35-419A-BD39-A9B1A75BA5F7}" srcOrd="0" destOrd="0" presId="urn:microsoft.com/office/officeart/2008/layout/LinedList"/>
    <dgm:cxn modelId="{B4319B0A-6A9A-464D-B8E1-C27E2B4400B5}" type="presParOf" srcId="{F4AAF84D-B982-47DB-A300-10D8BF42F4F2}" destId="{39145049-06BC-42E3-8588-B58BEBE2D845}" srcOrd="1" destOrd="0" presId="urn:microsoft.com/office/officeart/2008/layout/LinedList"/>
    <dgm:cxn modelId="{2EF1C8C3-7CA8-40BE-85CB-DEF60544BDAB}" type="presParOf" srcId="{F4AAF84D-B982-47DB-A300-10D8BF42F4F2}" destId="{1A4A3289-7B81-4A26-A6E6-596A5A5E077C}" srcOrd="2" destOrd="0" presId="urn:microsoft.com/office/officeart/2008/layout/LinedList"/>
    <dgm:cxn modelId="{EB592F80-065C-4A91-8838-3B2CCA022C40}" type="presParOf" srcId="{32A4ECAB-E856-442A-8F6A-711EE2A5A684}" destId="{14FD331B-EFFC-4404-8FE0-FA398EBA86AB}" srcOrd="2" destOrd="0" presId="urn:microsoft.com/office/officeart/2008/layout/LinedList"/>
    <dgm:cxn modelId="{AFB2E5B4-58D2-4C05-B6FB-9F976F282FB0}" type="presParOf" srcId="{32A4ECAB-E856-442A-8F6A-711EE2A5A684}" destId="{065E6492-788F-49E7-B4F2-85E094F63933}" srcOrd="3" destOrd="0" presId="urn:microsoft.com/office/officeart/2008/layout/LinedList"/>
    <dgm:cxn modelId="{EF8F93BC-06FE-4E1E-89CB-E8614F193E7E}" type="presParOf" srcId="{32A4ECAB-E856-442A-8F6A-711EE2A5A684}" destId="{EE365D14-6293-451E-88CF-51C5F2F9ADCD}" srcOrd="4" destOrd="0" presId="urn:microsoft.com/office/officeart/2008/layout/LinedList"/>
    <dgm:cxn modelId="{F99F8B9A-4054-4C7D-8B66-772DB6BFC336}" type="presParOf" srcId="{EE365D14-6293-451E-88CF-51C5F2F9ADCD}" destId="{EF01E6EB-6A27-4398-AD89-D6FEEFFAE4FB}" srcOrd="0" destOrd="0" presId="urn:microsoft.com/office/officeart/2008/layout/LinedList"/>
    <dgm:cxn modelId="{FCE6F0B3-8E88-44CD-8083-8545F4B250A0}" type="presParOf" srcId="{EE365D14-6293-451E-88CF-51C5F2F9ADCD}" destId="{E38B19B8-C17A-407B-B810-A43412E922CF}" srcOrd="1" destOrd="0" presId="urn:microsoft.com/office/officeart/2008/layout/LinedList"/>
    <dgm:cxn modelId="{23144FD3-4887-4B10-96A9-6BE604B23BC8}" type="presParOf" srcId="{EE365D14-6293-451E-88CF-51C5F2F9ADCD}" destId="{420C8F3F-0712-4669-B128-180F02983B60}" srcOrd="2" destOrd="0" presId="urn:microsoft.com/office/officeart/2008/layout/LinedList"/>
    <dgm:cxn modelId="{9DABD020-E191-4983-A9C5-D79050F604DB}" type="presParOf" srcId="{32A4ECAB-E856-442A-8F6A-711EE2A5A684}" destId="{2BE1105C-483D-47CF-A2A1-4785D5DD0E60}" srcOrd="5" destOrd="0" presId="urn:microsoft.com/office/officeart/2008/layout/LinedList"/>
    <dgm:cxn modelId="{8398A036-C445-4603-A909-1BB19DEDB5AD}" type="presParOf" srcId="{32A4ECAB-E856-442A-8F6A-711EE2A5A684}" destId="{1FD64F87-9532-4E32-B8A1-9C1B6C4FD209}" srcOrd="6" destOrd="0" presId="urn:microsoft.com/office/officeart/2008/layout/LinedList"/>
    <dgm:cxn modelId="{15B0FED4-E702-471D-93C7-6D1E608E5286}" type="presParOf" srcId="{32A4ECAB-E856-442A-8F6A-711EE2A5A684}" destId="{155260B5-7AC7-47C1-9F12-9D118C2326B0}" srcOrd="7" destOrd="0" presId="urn:microsoft.com/office/officeart/2008/layout/LinedList"/>
    <dgm:cxn modelId="{195F616C-FD11-417E-A27A-EEC8235CB979}" type="presParOf" srcId="{155260B5-7AC7-47C1-9F12-9D118C2326B0}" destId="{33BDD344-A1B6-4631-94C7-50FF38EC7D81}" srcOrd="0" destOrd="0" presId="urn:microsoft.com/office/officeart/2008/layout/LinedList"/>
    <dgm:cxn modelId="{10D50A69-BF36-4CA0-A7FC-2E1051907E65}" type="presParOf" srcId="{155260B5-7AC7-47C1-9F12-9D118C2326B0}" destId="{F507794D-EA98-449C-B009-47EA10359BB2}" srcOrd="1" destOrd="0" presId="urn:microsoft.com/office/officeart/2008/layout/LinedList"/>
    <dgm:cxn modelId="{B4939B57-FA16-4DFF-A7BF-18CB5BF8AC00}" type="presParOf" srcId="{155260B5-7AC7-47C1-9F12-9D118C2326B0}" destId="{FEE1FF01-B97A-4F92-BF6E-13828C6559D2}" srcOrd="2" destOrd="0" presId="urn:microsoft.com/office/officeart/2008/layout/LinedList"/>
    <dgm:cxn modelId="{FF767D18-F18B-496D-8D9E-AF19F3B172A4}" type="presParOf" srcId="{32A4ECAB-E856-442A-8F6A-711EE2A5A684}" destId="{B023DC3A-F5B8-4962-A728-030227C14A1E}" srcOrd="8" destOrd="0" presId="urn:microsoft.com/office/officeart/2008/layout/LinedList"/>
    <dgm:cxn modelId="{BB7C8EAB-A9FE-4FAE-A901-624FF6EC5023}" type="presParOf" srcId="{32A4ECAB-E856-442A-8F6A-711EE2A5A684}" destId="{6E2E37A4-E606-4507-A34B-C81321C88ED8}" srcOrd="9" destOrd="0" presId="urn:microsoft.com/office/officeart/2008/layout/LinedList"/>
    <dgm:cxn modelId="{020919B7-8F07-469D-B1A6-F8D308970022}" type="presParOf" srcId="{32A4ECAB-E856-442A-8F6A-711EE2A5A684}" destId="{00D0E70D-6E0E-457E-AACB-7207B933C84A}" srcOrd="10" destOrd="0" presId="urn:microsoft.com/office/officeart/2008/layout/LinedList"/>
    <dgm:cxn modelId="{34FC4B3C-47DD-43DC-AD1D-97B6A99B4EFD}" type="presParOf" srcId="{00D0E70D-6E0E-457E-AACB-7207B933C84A}" destId="{63901067-5A5C-43C7-8316-E57A16052C19}" srcOrd="0" destOrd="0" presId="urn:microsoft.com/office/officeart/2008/layout/LinedList"/>
    <dgm:cxn modelId="{82D10ACE-33F2-430D-854C-F886D92459DA}" type="presParOf" srcId="{00D0E70D-6E0E-457E-AACB-7207B933C84A}" destId="{5F1A3F32-295A-4881-9492-40AFCFF2DE64}" srcOrd="1" destOrd="0" presId="urn:microsoft.com/office/officeart/2008/layout/LinedList"/>
    <dgm:cxn modelId="{12EE9A8A-4F9C-47BD-8427-754DF0237C1A}" type="presParOf" srcId="{00D0E70D-6E0E-457E-AACB-7207B933C84A}" destId="{DB083374-A6C9-457A-A2EB-7C1698491118}" srcOrd="2" destOrd="0" presId="urn:microsoft.com/office/officeart/2008/layout/LinedList"/>
    <dgm:cxn modelId="{F6AAD2DC-4231-457B-BF7A-7C29C0E0930D}" type="presParOf" srcId="{32A4ECAB-E856-442A-8F6A-711EE2A5A684}" destId="{DB81EDD6-5E08-47E3-BE21-4BC27D80E2BB}" srcOrd="11" destOrd="0" presId="urn:microsoft.com/office/officeart/2008/layout/LinedList"/>
    <dgm:cxn modelId="{EEE0FAAF-EDE2-4B30-B987-4D680CDBEE65}" type="presParOf" srcId="{32A4ECAB-E856-442A-8F6A-711EE2A5A684}" destId="{E7B05838-85BE-482B-8861-C318B23BCB78}" srcOrd="12" destOrd="0" presId="urn:microsoft.com/office/officeart/2008/layout/LinedList"/>
    <dgm:cxn modelId="{FAE2E055-751F-4543-A0BB-1E15357EA99C}" type="presParOf" srcId="{32A4ECAB-E856-442A-8F6A-711EE2A5A684}" destId="{280FB87A-72D4-4030-A935-CA2A8C1DF39E}" srcOrd="13" destOrd="0" presId="urn:microsoft.com/office/officeart/2008/layout/LinedList"/>
    <dgm:cxn modelId="{5B5FC419-8589-4B9F-80AB-2C4173AC01A4}" type="presParOf" srcId="{280FB87A-72D4-4030-A935-CA2A8C1DF39E}" destId="{598E3965-DC2A-43E2-9917-F7C21FF890C2}" srcOrd="0" destOrd="0" presId="urn:microsoft.com/office/officeart/2008/layout/LinedList"/>
    <dgm:cxn modelId="{10F701F0-6A00-470D-8ED4-F7472765D6C6}" type="presParOf" srcId="{280FB87A-72D4-4030-A935-CA2A8C1DF39E}" destId="{11C398F9-57B5-4D4C-897E-4BC739A381BB}" srcOrd="1" destOrd="0" presId="urn:microsoft.com/office/officeart/2008/layout/LinedList"/>
    <dgm:cxn modelId="{F48519FD-6877-41C1-BC54-ED5BE66F7358}" type="presParOf" srcId="{280FB87A-72D4-4030-A935-CA2A8C1DF39E}" destId="{10DFD8AB-9A9B-40CD-97CB-20D9AB856AB1}" srcOrd="2" destOrd="0" presId="urn:microsoft.com/office/officeart/2008/layout/LinedList"/>
    <dgm:cxn modelId="{2BE29FA2-087C-4EBF-A956-039EDE581711}" type="presParOf" srcId="{32A4ECAB-E856-442A-8F6A-711EE2A5A684}" destId="{4A95D369-3D3E-43BA-B2B3-5619E0F78690}" srcOrd="14" destOrd="0" presId="urn:microsoft.com/office/officeart/2008/layout/LinedList"/>
    <dgm:cxn modelId="{901FC274-B6E4-406F-8B2C-1CEF7BF9A6A2}" type="presParOf" srcId="{32A4ECAB-E856-442A-8F6A-711EE2A5A684}" destId="{BEC3A4D5-5518-4347-9957-B300EF151DA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6493C9-47F5-4270-983F-1DBF89E8B7FD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C838B-4E86-4AAE-9446-89FA38EBB4AD}">
      <dgm:prSet custT="1"/>
      <dgm:spPr/>
      <dgm:t>
        <a:bodyPr anchor="ctr"/>
        <a:lstStyle/>
        <a:p>
          <a:pPr algn="ctr"/>
          <a:r>
            <a:rPr lang="en-US" sz="1200" b="1" i="0" dirty="0">
              <a:latin typeface="Montserrat" panose="00000500000000000000" pitchFamily="2" charset="0"/>
            </a:rPr>
            <a:t>Potential Recommendations</a:t>
          </a:r>
          <a:endParaRPr lang="en-US" sz="1200" b="1" dirty="0">
            <a:latin typeface="Montserrat" panose="00000500000000000000" pitchFamily="2" charset="0"/>
          </a:endParaRPr>
        </a:p>
      </dgm:t>
    </dgm:pt>
    <dgm:pt modelId="{76F7FFE7-D83C-4B5B-AC1A-348873F7D66E}" type="parTrans" cxnId="{FC662035-AB80-4365-B6AA-66C7F854E1AF}">
      <dgm:prSet/>
      <dgm:spPr/>
      <dgm:t>
        <a:bodyPr/>
        <a:lstStyle/>
        <a:p>
          <a:endParaRPr lang="en-US"/>
        </a:p>
      </dgm:t>
    </dgm:pt>
    <dgm:pt modelId="{2BAC9707-4BB2-4AD9-AAB0-8C96132567F4}" type="sibTrans" cxnId="{FC662035-AB80-4365-B6AA-66C7F854E1AF}">
      <dgm:prSet/>
      <dgm:spPr/>
      <dgm:t>
        <a:bodyPr/>
        <a:lstStyle/>
        <a:p>
          <a:endParaRPr lang="en-US"/>
        </a:p>
      </dgm:t>
    </dgm:pt>
    <dgm:pt modelId="{8529DA9E-DC48-4052-91DF-994DD8737D23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Launch targeted credit card promotions during months with the highest income utilization to drive sign-ups and spending.</a:t>
          </a:r>
          <a:endParaRPr lang="en-US" sz="1100" b="0" i="1" dirty="0">
            <a:effectLst/>
            <a:latin typeface="Montserrat" panose="00000500000000000000" pitchFamily="2" charset="0"/>
          </a:endParaRPr>
        </a:p>
      </dgm:t>
    </dgm:pt>
    <dgm:pt modelId="{21165543-33EB-4F67-B212-275D11260298}" type="parTrans" cxnId="{FDEFDC30-AC5B-46BD-B80B-6152DAF6CC04}">
      <dgm:prSet/>
      <dgm:spPr/>
      <dgm:t>
        <a:bodyPr/>
        <a:lstStyle/>
        <a:p>
          <a:endParaRPr lang="en-US"/>
        </a:p>
      </dgm:t>
    </dgm:pt>
    <dgm:pt modelId="{D8C095AB-6013-4EC6-A99C-AFA2F35260BE}" type="sibTrans" cxnId="{FDEFDC30-AC5B-46BD-B80B-6152DAF6CC04}">
      <dgm:prSet/>
      <dgm:spPr/>
      <dgm:t>
        <a:bodyPr/>
        <a:lstStyle/>
        <a:p>
          <a:endParaRPr lang="en-US"/>
        </a:p>
      </dgm:t>
    </dgm:pt>
    <dgm:pt modelId="{2EAD29A1-F881-403B-BB92-BC0D6CD343D2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Offer tiered credit card benefits aligned with customers' income segments—low, mid, and high—to cater to their specific financial capabilities.</a:t>
          </a:r>
        </a:p>
      </dgm:t>
    </dgm:pt>
    <dgm:pt modelId="{C6337208-2D72-4E66-B746-685BE1D300AE}" type="parTrans" cxnId="{33CA67F9-5F60-422B-A5D5-B5F0F2F71C1A}">
      <dgm:prSet/>
      <dgm:spPr/>
      <dgm:t>
        <a:bodyPr/>
        <a:lstStyle/>
        <a:p>
          <a:endParaRPr lang="en-US"/>
        </a:p>
      </dgm:t>
    </dgm:pt>
    <dgm:pt modelId="{726453B3-7AD0-4C01-BE55-4F102310ECE6}" type="sibTrans" cxnId="{33CA67F9-5F60-422B-A5D5-B5F0F2F71C1A}">
      <dgm:prSet/>
      <dgm:spPr/>
      <dgm:t>
        <a:bodyPr/>
        <a:lstStyle/>
        <a:p>
          <a:endParaRPr lang="en-US"/>
        </a:p>
      </dgm:t>
    </dgm:pt>
    <dgm:pt modelId="{669F80AC-292B-4033-911C-E2045CF51CEA}">
      <dgm:prSet custT="1"/>
      <dgm:spPr/>
      <dgm:t>
        <a:bodyPr anchor="ctr"/>
        <a:lstStyle/>
        <a:p>
          <a:pPr algn="l"/>
          <a:r>
            <a:rPr lang="en-US" sz="1100" b="0" i="1" dirty="0">
              <a:latin typeface="Montserrat" panose="00000500000000000000" pitchFamily="2" charset="0"/>
            </a:rPr>
            <a:t>Introduce incentives for digital payment methods, reflecting the high usage of credit cards and UPI, to increase transaction volume.</a:t>
          </a:r>
        </a:p>
      </dgm:t>
    </dgm:pt>
    <dgm:pt modelId="{9F9278F3-D190-4676-AAE9-B271F44A462E}" type="parTrans" cxnId="{BBFB9DCA-C4A7-455B-87CD-51B150EC0DCE}">
      <dgm:prSet/>
      <dgm:spPr/>
      <dgm:t>
        <a:bodyPr/>
        <a:lstStyle/>
        <a:p>
          <a:endParaRPr lang="en-US"/>
        </a:p>
      </dgm:t>
    </dgm:pt>
    <dgm:pt modelId="{066DA926-61ED-4B77-8D10-E2F30010731B}" type="sibTrans" cxnId="{BBFB9DCA-C4A7-455B-87CD-51B150EC0DCE}">
      <dgm:prSet/>
      <dgm:spPr/>
      <dgm:t>
        <a:bodyPr/>
        <a:lstStyle/>
        <a:p>
          <a:endParaRPr lang="en-US"/>
        </a:p>
      </dgm:t>
    </dgm:pt>
    <dgm:pt modelId="{17BB86DE-7521-4762-A279-606B4E702B61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Develop rewards programs for high-spend categories like bills, groceries and health, enhancing the card's appeal and usage frequency.</a:t>
          </a:r>
        </a:p>
      </dgm:t>
    </dgm:pt>
    <dgm:pt modelId="{03C99E7C-98C5-49C2-9C19-897DA0EE61B2}" type="parTrans" cxnId="{3E63B736-3550-4883-9E75-A855D2EF9AD9}">
      <dgm:prSet/>
      <dgm:spPr/>
      <dgm:t>
        <a:bodyPr/>
        <a:lstStyle/>
        <a:p>
          <a:endParaRPr lang="en-US"/>
        </a:p>
      </dgm:t>
    </dgm:pt>
    <dgm:pt modelId="{DA6DAB5E-8198-4340-996F-67831C7363D2}" type="sibTrans" cxnId="{3E63B736-3550-4883-9E75-A855D2EF9AD9}">
      <dgm:prSet/>
      <dgm:spPr/>
      <dgm:t>
        <a:bodyPr/>
        <a:lstStyle/>
        <a:p>
          <a:endParaRPr lang="en-US"/>
        </a:p>
      </dgm:t>
    </dgm:pt>
    <dgm:pt modelId="{01F3FCEA-BE3E-420B-BFD1-F19A892334B3}">
      <dgm:prSet custT="1"/>
      <dgm:spPr/>
      <dgm:t>
        <a:bodyPr anchor="ctr"/>
        <a:lstStyle/>
        <a:p>
          <a:r>
            <a:rPr lang="en-US" sz="1100" b="0" i="1" dirty="0">
              <a:latin typeface="Montserrat" panose="00000500000000000000" pitchFamily="2" charset="0"/>
            </a:rPr>
            <a:t>Design cards with perks tailored to occupation-related spending, such as travel benefits for IT professionals who show higher earning and spending trends.</a:t>
          </a:r>
        </a:p>
      </dgm:t>
    </dgm:pt>
    <dgm:pt modelId="{A29AD134-712F-4E7F-8DE8-206C426E2A6E}" type="parTrans" cxnId="{57F88F29-036C-41EA-B68B-5FAFD7674748}">
      <dgm:prSet/>
      <dgm:spPr/>
      <dgm:t>
        <a:bodyPr/>
        <a:lstStyle/>
        <a:p>
          <a:endParaRPr lang="en-US"/>
        </a:p>
      </dgm:t>
    </dgm:pt>
    <dgm:pt modelId="{12154778-714F-4026-A87C-2FBDA11653D3}" type="sibTrans" cxnId="{57F88F29-036C-41EA-B68B-5FAFD7674748}">
      <dgm:prSet/>
      <dgm:spPr/>
      <dgm:t>
        <a:bodyPr/>
        <a:lstStyle/>
        <a:p>
          <a:endParaRPr lang="en-US"/>
        </a:p>
      </dgm:t>
    </dgm:pt>
    <dgm:pt modelId="{F2C3E155-B71C-44D0-B896-6F97061CB9D5}" type="pres">
      <dgm:prSet presAssocID="{FC6493C9-47F5-4270-983F-1DBF89E8B7FD}" presName="vert0" presStyleCnt="0">
        <dgm:presLayoutVars>
          <dgm:dir/>
          <dgm:animOne val="branch"/>
          <dgm:animLvl val="lvl"/>
        </dgm:presLayoutVars>
      </dgm:prSet>
      <dgm:spPr/>
    </dgm:pt>
    <dgm:pt modelId="{3BC3DFE9-13F3-4CEF-9A0D-B325CF4707C3}" type="pres">
      <dgm:prSet presAssocID="{050C838B-4E86-4AAE-9446-89FA38EBB4AD}" presName="thickLine" presStyleLbl="alignNode1" presStyleIdx="0" presStyleCnt="1"/>
      <dgm:spPr/>
    </dgm:pt>
    <dgm:pt modelId="{0A6CDD47-8936-4687-AC63-87C988F1897E}" type="pres">
      <dgm:prSet presAssocID="{050C838B-4E86-4AAE-9446-89FA38EBB4AD}" presName="horz1" presStyleCnt="0"/>
      <dgm:spPr/>
    </dgm:pt>
    <dgm:pt modelId="{DD63369C-31AE-45F7-8EF4-657FE9E5797F}" type="pres">
      <dgm:prSet presAssocID="{050C838B-4E86-4AAE-9446-89FA38EBB4AD}" presName="tx1" presStyleLbl="revTx" presStyleIdx="0" presStyleCnt="6"/>
      <dgm:spPr/>
    </dgm:pt>
    <dgm:pt modelId="{32A4ECAB-E856-442A-8F6A-711EE2A5A684}" type="pres">
      <dgm:prSet presAssocID="{050C838B-4E86-4AAE-9446-89FA38EBB4AD}" presName="vert1" presStyleCnt="0"/>
      <dgm:spPr/>
    </dgm:pt>
    <dgm:pt modelId="{2224B67F-55D4-4A94-88E0-FC30349A64F6}" type="pres">
      <dgm:prSet presAssocID="{8529DA9E-DC48-4052-91DF-994DD8737D23}" presName="vertSpace2a" presStyleCnt="0"/>
      <dgm:spPr/>
    </dgm:pt>
    <dgm:pt modelId="{F4AAF84D-B982-47DB-A300-10D8BF42F4F2}" type="pres">
      <dgm:prSet presAssocID="{8529DA9E-DC48-4052-91DF-994DD8737D23}" presName="horz2" presStyleCnt="0"/>
      <dgm:spPr/>
    </dgm:pt>
    <dgm:pt modelId="{E5F76D56-FC35-419A-BD39-A9B1A75BA5F7}" type="pres">
      <dgm:prSet presAssocID="{8529DA9E-DC48-4052-91DF-994DD8737D23}" presName="horzSpace2" presStyleCnt="0"/>
      <dgm:spPr/>
    </dgm:pt>
    <dgm:pt modelId="{39145049-06BC-42E3-8588-B58BEBE2D845}" type="pres">
      <dgm:prSet presAssocID="{8529DA9E-DC48-4052-91DF-994DD8737D23}" presName="tx2" presStyleLbl="revTx" presStyleIdx="1" presStyleCnt="6"/>
      <dgm:spPr/>
    </dgm:pt>
    <dgm:pt modelId="{1A4A3289-7B81-4A26-A6E6-596A5A5E077C}" type="pres">
      <dgm:prSet presAssocID="{8529DA9E-DC48-4052-91DF-994DD8737D23}" presName="vert2" presStyleCnt="0"/>
      <dgm:spPr/>
    </dgm:pt>
    <dgm:pt modelId="{14FD331B-EFFC-4404-8FE0-FA398EBA86AB}" type="pres">
      <dgm:prSet presAssocID="{8529DA9E-DC48-4052-91DF-994DD8737D23}" presName="thinLine2b" presStyleLbl="callout" presStyleIdx="0" presStyleCnt="5"/>
      <dgm:spPr/>
    </dgm:pt>
    <dgm:pt modelId="{065E6492-788F-49E7-B4F2-85E094F63933}" type="pres">
      <dgm:prSet presAssocID="{8529DA9E-DC48-4052-91DF-994DD8737D23}" presName="vertSpace2b" presStyleCnt="0"/>
      <dgm:spPr/>
    </dgm:pt>
    <dgm:pt modelId="{EE365D14-6293-451E-88CF-51C5F2F9ADCD}" type="pres">
      <dgm:prSet presAssocID="{2EAD29A1-F881-403B-BB92-BC0D6CD343D2}" presName="horz2" presStyleCnt="0"/>
      <dgm:spPr/>
    </dgm:pt>
    <dgm:pt modelId="{EF01E6EB-6A27-4398-AD89-D6FEEFFAE4FB}" type="pres">
      <dgm:prSet presAssocID="{2EAD29A1-F881-403B-BB92-BC0D6CD343D2}" presName="horzSpace2" presStyleCnt="0"/>
      <dgm:spPr/>
    </dgm:pt>
    <dgm:pt modelId="{E38B19B8-C17A-407B-B810-A43412E922CF}" type="pres">
      <dgm:prSet presAssocID="{2EAD29A1-F881-403B-BB92-BC0D6CD343D2}" presName="tx2" presStyleLbl="revTx" presStyleIdx="2" presStyleCnt="6"/>
      <dgm:spPr/>
    </dgm:pt>
    <dgm:pt modelId="{420C8F3F-0712-4669-B128-180F02983B60}" type="pres">
      <dgm:prSet presAssocID="{2EAD29A1-F881-403B-BB92-BC0D6CD343D2}" presName="vert2" presStyleCnt="0"/>
      <dgm:spPr/>
    </dgm:pt>
    <dgm:pt modelId="{2BE1105C-483D-47CF-A2A1-4785D5DD0E60}" type="pres">
      <dgm:prSet presAssocID="{2EAD29A1-F881-403B-BB92-BC0D6CD343D2}" presName="thinLine2b" presStyleLbl="callout" presStyleIdx="1" presStyleCnt="5"/>
      <dgm:spPr/>
    </dgm:pt>
    <dgm:pt modelId="{1FD64F87-9532-4E32-B8A1-9C1B6C4FD209}" type="pres">
      <dgm:prSet presAssocID="{2EAD29A1-F881-403B-BB92-BC0D6CD343D2}" presName="vertSpace2b" presStyleCnt="0"/>
      <dgm:spPr/>
    </dgm:pt>
    <dgm:pt modelId="{155260B5-7AC7-47C1-9F12-9D118C2326B0}" type="pres">
      <dgm:prSet presAssocID="{669F80AC-292B-4033-911C-E2045CF51CEA}" presName="horz2" presStyleCnt="0"/>
      <dgm:spPr/>
    </dgm:pt>
    <dgm:pt modelId="{33BDD344-A1B6-4631-94C7-50FF38EC7D81}" type="pres">
      <dgm:prSet presAssocID="{669F80AC-292B-4033-911C-E2045CF51CEA}" presName="horzSpace2" presStyleCnt="0"/>
      <dgm:spPr/>
    </dgm:pt>
    <dgm:pt modelId="{F507794D-EA98-449C-B009-47EA10359BB2}" type="pres">
      <dgm:prSet presAssocID="{669F80AC-292B-4033-911C-E2045CF51CEA}" presName="tx2" presStyleLbl="revTx" presStyleIdx="3" presStyleCnt="6"/>
      <dgm:spPr/>
    </dgm:pt>
    <dgm:pt modelId="{FEE1FF01-B97A-4F92-BF6E-13828C6559D2}" type="pres">
      <dgm:prSet presAssocID="{669F80AC-292B-4033-911C-E2045CF51CEA}" presName="vert2" presStyleCnt="0"/>
      <dgm:spPr/>
    </dgm:pt>
    <dgm:pt modelId="{B023DC3A-F5B8-4962-A728-030227C14A1E}" type="pres">
      <dgm:prSet presAssocID="{669F80AC-292B-4033-911C-E2045CF51CEA}" presName="thinLine2b" presStyleLbl="callout" presStyleIdx="2" presStyleCnt="5"/>
      <dgm:spPr/>
    </dgm:pt>
    <dgm:pt modelId="{6E2E37A4-E606-4507-A34B-C81321C88ED8}" type="pres">
      <dgm:prSet presAssocID="{669F80AC-292B-4033-911C-E2045CF51CEA}" presName="vertSpace2b" presStyleCnt="0"/>
      <dgm:spPr/>
    </dgm:pt>
    <dgm:pt modelId="{00D0E70D-6E0E-457E-AACB-7207B933C84A}" type="pres">
      <dgm:prSet presAssocID="{17BB86DE-7521-4762-A279-606B4E702B61}" presName="horz2" presStyleCnt="0"/>
      <dgm:spPr/>
    </dgm:pt>
    <dgm:pt modelId="{63901067-5A5C-43C7-8316-E57A16052C19}" type="pres">
      <dgm:prSet presAssocID="{17BB86DE-7521-4762-A279-606B4E702B61}" presName="horzSpace2" presStyleCnt="0"/>
      <dgm:spPr/>
    </dgm:pt>
    <dgm:pt modelId="{5F1A3F32-295A-4881-9492-40AFCFF2DE64}" type="pres">
      <dgm:prSet presAssocID="{17BB86DE-7521-4762-A279-606B4E702B61}" presName="tx2" presStyleLbl="revTx" presStyleIdx="4" presStyleCnt="6"/>
      <dgm:spPr/>
    </dgm:pt>
    <dgm:pt modelId="{DB083374-A6C9-457A-A2EB-7C1698491118}" type="pres">
      <dgm:prSet presAssocID="{17BB86DE-7521-4762-A279-606B4E702B61}" presName="vert2" presStyleCnt="0"/>
      <dgm:spPr/>
    </dgm:pt>
    <dgm:pt modelId="{DB81EDD6-5E08-47E3-BE21-4BC27D80E2BB}" type="pres">
      <dgm:prSet presAssocID="{17BB86DE-7521-4762-A279-606B4E702B61}" presName="thinLine2b" presStyleLbl="callout" presStyleIdx="3" presStyleCnt="5"/>
      <dgm:spPr/>
    </dgm:pt>
    <dgm:pt modelId="{E7B05838-85BE-482B-8861-C318B23BCB78}" type="pres">
      <dgm:prSet presAssocID="{17BB86DE-7521-4762-A279-606B4E702B61}" presName="vertSpace2b" presStyleCnt="0"/>
      <dgm:spPr/>
    </dgm:pt>
    <dgm:pt modelId="{280FB87A-72D4-4030-A935-CA2A8C1DF39E}" type="pres">
      <dgm:prSet presAssocID="{01F3FCEA-BE3E-420B-BFD1-F19A892334B3}" presName="horz2" presStyleCnt="0"/>
      <dgm:spPr/>
    </dgm:pt>
    <dgm:pt modelId="{598E3965-DC2A-43E2-9917-F7C21FF890C2}" type="pres">
      <dgm:prSet presAssocID="{01F3FCEA-BE3E-420B-BFD1-F19A892334B3}" presName="horzSpace2" presStyleCnt="0"/>
      <dgm:spPr/>
    </dgm:pt>
    <dgm:pt modelId="{11C398F9-57B5-4D4C-897E-4BC739A381BB}" type="pres">
      <dgm:prSet presAssocID="{01F3FCEA-BE3E-420B-BFD1-F19A892334B3}" presName="tx2" presStyleLbl="revTx" presStyleIdx="5" presStyleCnt="6"/>
      <dgm:spPr/>
    </dgm:pt>
    <dgm:pt modelId="{10DFD8AB-9A9B-40CD-97CB-20D9AB856AB1}" type="pres">
      <dgm:prSet presAssocID="{01F3FCEA-BE3E-420B-BFD1-F19A892334B3}" presName="vert2" presStyleCnt="0"/>
      <dgm:spPr/>
    </dgm:pt>
    <dgm:pt modelId="{4A95D369-3D3E-43BA-B2B3-5619E0F78690}" type="pres">
      <dgm:prSet presAssocID="{01F3FCEA-BE3E-420B-BFD1-F19A892334B3}" presName="thinLine2b" presStyleLbl="callout" presStyleIdx="4" presStyleCnt="5"/>
      <dgm:spPr/>
    </dgm:pt>
    <dgm:pt modelId="{BEC3A4D5-5518-4347-9957-B300EF151DAA}" type="pres">
      <dgm:prSet presAssocID="{01F3FCEA-BE3E-420B-BFD1-F19A892334B3}" presName="vertSpace2b" presStyleCnt="0"/>
      <dgm:spPr/>
    </dgm:pt>
  </dgm:ptLst>
  <dgm:cxnLst>
    <dgm:cxn modelId="{A197E214-4CC9-484A-9224-A1F08E77A619}" type="presOf" srcId="{01F3FCEA-BE3E-420B-BFD1-F19A892334B3}" destId="{11C398F9-57B5-4D4C-897E-4BC739A381BB}" srcOrd="0" destOrd="0" presId="urn:microsoft.com/office/officeart/2008/layout/LinedList"/>
    <dgm:cxn modelId="{57F88F29-036C-41EA-B68B-5FAFD7674748}" srcId="{050C838B-4E86-4AAE-9446-89FA38EBB4AD}" destId="{01F3FCEA-BE3E-420B-BFD1-F19A892334B3}" srcOrd="4" destOrd="0" parTransId="{A29AD134-712F-4E7F-8DE8-206C426E2A6E}" sibTransId="{12154778-714F-4026-A87C-2FBDA11653D3}"/>
    <dgm:cxn modelId="{FDEFDC30-AC5B-46BD-B80B-6152DAF6CC04}" srcId="{050C838B-4E86-4AAE-9446-89FA38EBB4AD}" destId="{8529DA9E-DC48-4052-91DF-994DD8737D23}" srcOrd="0" destOrd="0" parTransId="{21165543-33EB-4F67-B212-275D11260298}" sibTransId="{D8C095AB-6013-4EC6-A99C-AFA2F35260BE}"/>
    <dgm:cxn modelId="{FC662035-AB80-4365-B6AA-66C7F854E1AF}" srcId="{FC6493C9-47F5-4270-983F-1DBF89E8B7FD}" destId="{050C838B-4E86-4AAE-9446-89FA38EBB4AD}" srcOrd="0" destOrd="0" parTransId="{76F7FFE7-D83C-4B5B-AC1A-348873F7D66E}" sibTransId="{2BAC9707-4BB2-4AD9-AAB0-8C96132567F4}"/>
    <dgm:cxn modelId="{3E63B736-3550-4883-9E75-A855D2EF9AD9}" srcId="{050C838B-4E86-4AAE-9446-89FA38EBB4AD}" destId="{17BB86DE-7521-4762-A279-606B4E702B61}" srcOrd="3" destOrd="0" parTransId="{03C99E7C-98C5-49C2-9C19-897DA0EE61B2}" sibTransId="{DA6DAB5E-8198-4340-996F-67831C7363D2}"/>
    <dgm:cxn modelId="{F920086A-69A4-43F9-A337-072CC7689891}" type="presOf" srcId="{2EAD29A1-F881-403B-BB92-BC0D6CD343D2}" destId="{E38B19B8-C17A-407B-B810-A43412E922CF}" srcOrd="0" destOrd="0" presId="urn:microsoft.com/office/officeart/2008/layout/LinedList"/>
    <dgm:cxn modelId="{CAFA334D-43F6-4D07-A24D-900E66B48CE5}" type="presOf" srcId="{FC6493C9-47F5-4270-983F-1DBF89E8B7FD}" destId="{F2C3E155-B71C-44D0-B896-6F97061CB9D5}" srcOrd="0" destOrd="0" presId="urn:microsoft.com/office/officeart/2008/layout/LinedList"/>
    <dgm:cxn modelId="{7752CD87-7BDB-46C9-AD9A-499285D1CD31}" type="presOf" srcId="{669F80AC-292B-4033-911C-E2045CF51CEA}" destId="{F507794D-EA98-449C-B009-47EA10359BB2}" srcOrd="0" destOrd="0" presId="urn:microsoft.com/office/officeart/2008/layout/LinedList"/>
    <dgm:cxn modelId="{9C0BFA98-4F5F-4800-86D0-A61EAD0F49BB}" type="presOf" srcId="{050C838B-4E86-4AAE-9446-89FA38EBB4AD}" destId="{DD63369C-31AE-45F7-8EF4-657FE9E5797F}" srcOrd="0" destOrd="0" presId="urn:microsoft.com/office/officeart/2008/layout/LinedList"/>
    <dgm:cxn modelId="{CD9965B2-1FD6-4FAB-A3E5-A6180CEF2202}" type="presOf" srcId="{17BB86DE-7521-4762-A279-606B4E702B61}" destId="{5F1A3F32-295A-4881-9492-40AFCFF2DE64}" srcOrd="0" destOrd="0" presId="urn:microsoft.com/office/officeart/2008/layout/LinedList"/>
    <dgm:cxn modelId="{BBFB9DCA-C4A7-455B-87CD-51B150EC0DCE}" srcId="{050C838B-4E86-4AAE-9446-89FA38EBB4AD}" destId="{669F80AC-292B-4033-911C-E2045CF51CEA}" srcOrd="2" destOrd="0" parTransId="{9F9278F3-D190-4676-AAE9-B271F44A462E}" sibTransId="{066DA926-61ED-4B77-8D10-E2F30010731B}"/>
    <dgm:cxn modelId="{F57D51E8-6FDD-4649-A82D-F76335B8B129}" type="presOf" srcId="{8529DA9E-DC48-4052-91DF-994DD8737D23}" destId="{39145049-06BC-42E3-8588-B58BEBE2D845}" srcOrd="0" destOrd="0" presId="urn:microsoft.com/office/officeart/2008/layout/LinedList"/>
    <dgm:cxn modelId="{33CA67F9-5F60-422B-A5D5-B5F0F2F71C1A}" srcId="{050C838B-4E86-4AAE-9446-89FA38EBB4AD}" destId="{2EAD29A1-F881-403B-BB92-BC0D6CD343D2}" srcOrd="1" destOrd="0" parTransId="{C6337208-2D72-4E66-B746-685BE1D300AE}" sibTransId="{726453B3-7AD0-4C01-BE55-4F102310ECE6}"/>
    <dgm:cxn modelId="{E5373D39-F7A7-4D8C-9C07-4AF120FFDFE0}" type="presParOf" srcId="{F2C3E155-B71C-44D0-B896-6F97061CB9D5}" destId="{3BC3DFE9-13F3-4CEF-9A0D-B325CF4707C3}" srcOrd="0" destOrd="0" presId="urn:microsoft.com/office/officeart/2008/layout/LinedList"/>
    <dgm:cxn modelId="{49993121-6E72-42FE-8DAF-B8F95DF7E365}" type="presParOf" srcId="{F2C3E155-B71C-44D0-B896-6F97061CB9D5}" destId="{0A6CDD47-8936-4687-AC63-87C988F1897E}" srcOrd="1" destOrd="0" presId="urn:microsoft.com/office/officeart/2008/layout/LinedList"/>
    <dgm:cxn modelId="{B97867D6-1641-4C43-A1DF-DB819ABDCA24}" type="presParOf" srcId="{0A6CDD47-8936-4687-AC63-87C988F1897E}" destId="{DD63369C-31AE-45F7-8EF4-657FE9E5797F}" srcOrd="0" destOrd="0" presId="urn:microsoft.com/office/officeart/2008/layout/LinedList"/>
    <dgm:cxn modelId="{E89E9BE5-AFD8-42AE-BC10-A2144E116FD3}" type="presParOf" srcId="{0A6CDD47-8936-4687-AC63-87C988F1897E}" destId="{32A4ECAB-E856-442A-8F6A-711EE2A5A684}" srcOrd="1" destOrd="0" presId="urn:microsoft.com/office/officeart/2008/layout/LinedList"/>
    <dgm:cxn modelId="{8369366A-D1A7-4F6A-84B3-8C951DD7300D}" type="presParOf" srcId="{32A4ECAB-E856-442A-8F6A-711EE2A5A684}" destId="{2224B67F-55D4-4A94-88E0-FC30349A64F6}" srcOrd="0" destOrd="0" presId="urn:microsoft.com/office/officeart/2008/layout/LinedList"/>
    <dgm:cxn modelId="{3FA604E3-B496-4A5A-9EE0-BB5884325919}" type="presParOf" srcId="{32A4ECAB-E856-442A-8F6A-711EE2A5A684}" destId="{F4AAF84D-B982-47DB-A300-10D8BF42F4F2}" srcOrd="1" destOrd="0" presId="urn:microsoft.com/office/officeart/2008/layout/LinedList"/>
    <dgm:cxn modelId="{76942B74-1AFA-4F06-8675-20C661907714}" type="presParOf" srcId="{F4AAF84D-B982-47DB-A300-10D8BF42F4F2}" destId="{E5F76D56-FC35-419A-BD39-A9B1A75BA5F7}" srcOrd="0" destOrd="0" presId="urn:microsoft.com/office/officeart/2008/layout/LinedList"/>
    <dgm:cxn modelId="{B4319B0A-6A9A-464D-B8E1-C27E2B4400B5}" type="presParOf" srcId="{F4AAF84D-B982-47DB-A300-10D8BF42F4F2}" destId="{39145049-06BC-42E3-8588-B58BEBE2D845}" srcOrd="1" destOrd="0" presId="urn:microsoft.com/office/officeart/2008/layout/LinedList"/>
    <dgm:cxn modelId="{2EF1C8C3-7CA8-40BE-85CB-DEF60544BDAB}" type="presParOf" srcId="{F4AAF84D-B982-47DB-A300-10D8BF42F4F2}" destId="{1A4A3289-7B81-4A26-A6E6-596A5A5E077C}" srcOrd="2" destOrd="0" presId="urn:microsoft.com/office/officeart/2008/layout/LinedList"/>
    <dgm:cxn modelId="{EB592F80-065C-4A91-8838-3B2CCA022C40}" type="presParOf" srcId="{32A4ECAB-E856-442A-8F6A-711EE2A5A684}" destId="{14FD331B-EFFC-4404-8FE0-FA398EBA86AB}" srcOrd="2" destOrd="0" presId="urn:microsoft.com/office/officeart/2008/layout/LinedList"/>
    <dgm:cxn modelId="{AFB2E5B4-58D2-4C05-B6FB-9F976F282FB0}" type="presParOf" srcId="{32A4ECAB-E856-442A-8F6A-711EE2A5A684}" destId="{065E6492-788F-49E7-B4F2-85E094F63933}" srcOrd="3" destOrd="0" presId="urn:microsoft.com/office/officeart/2008/layout/LinedList"/>
    <dgm:cxn modelId="{EF8F93BC-06FE-4E1E-89CB-E8614F193E7E}" type="presParOf" srcId="{32A4ECAB-E856-442A-8F6A-711EE2A5A684}" destId="{EE365D14-6293-451E-88CF-51C5F2F9ADCD}" srcOrd="4" destOrd="0" presId="urn:microsoft.com/office/officeart/2008/layout/LinedList"/>
    <dgm:cxn modelId="{F99F8B9A-4054-4C7D-8B66-772DB6BFC336}" type="presParOf" srcId="{EE365D14-6293-451E-88CF-51C5F2F9ADCD}" destId="{EF01E6EB-6A27-4398-AD89-D6FEEFFAE4FB}" srcOrd="0" destOrd="0" presId="urn:microsoft.com/office/officeart/2008/layout/LinedList"/>
    <dgm:cxn modelId="{FCE6F0B3-8E88-44CD-8083-8545F4B250A0}" type="presParOf" srcId="{EE365D14-6293-451E-88CF-51C5F2F9ADCD}" destId="{E38B19B8-C17A-407B-B810-A43412E922CF}" srcOrd="1" destOrd="0" presId="urn:microsoft.com/office/officeart/2008/layout/LinedList"/>
    <dgm:cxn modelId="{23144FD3-4887-4B10-96A9-6BE604B23BC8}" type="presParOf" srcId="{EE365D14-6293-451E-88CF-51C5F2F9ADCD}" destId="{420C8F3F-0712-4669-B128-180F02983B60}" srcOrd="2" destOrd="0" presId="urn:microsoft.com/office/officeart/2008/layout/LinedList"/>
    <dgm:cxn modelId="{9DABD020-E191-4983-A9C5-D79050F604DB}" type="presParOf" srcId="{32A4ECAB-E856-442A-8F6A-711EE2A5A684}" destId="{2BE1105C-483D-47CF-A2A1-4785D5DD0E60}" srcOrd="5" destOrd="0" presId="urn:microsoft.com/office/officeart/2008/layout/LinedList"/>
    <dgm:cxn modelId="{8398A036-C445-4603-A909-1BB19DEDB5AD}" type="presParOf" srcId="{32A4ECAB-E856-442A-8F6A-711EE2A5A684}" destId="{1FD64F87-9532-4E32-B8A1-9C1B6C4FD209}" srcOrd="6" destOrd="0" presId="urn:microsoft.com/office/officeart/2008/layout/LinedList"/>
    <dgm:cxn modelId="{15B0FED4-E702-471D-93C7-6D1E608E5286}" type="presParOf" srcId="{32A4ECAB-E856-442A-8F6A-711EE2A5A684}" destId="{155260B5-7AC7-47C1-9F12-9D118C2326B0}" srcOrd="7" destOrd="0" presId="urn:microsoft.com/office/officeart/2008/layout/LinedList"/>
    <dgm:cxn modelId="{195F616C-FD11-417E-A27A-EEC8235CB979}" type="presParOf" srcId="{155260B5-7AC7-47C1-9F12-9D118C2326B0}" destId="{33BDD344-A1B6-4631-94C7-50FF38EC7D81}" srcOrd="0" destOrd="0" presId="urn:microsoft.com/office/officeart/2008/layout/LinedList"/>
    <dgm:cxn modelId="{10D50A69-BF36-4CA0-A7FC-2E1051907E65}" type="presParOf" srcId="{155260B5-7AC7-47C1-9F12-9D118C2326B0}" destId="{F507794D-EA98-449C-B009-47EA10359BB2}" srcOrd="1" destOrd="0" presId="urn:microsoft.com/office/officeart/2008/layout/LinedList"/>
    <dgm:cxn modelId="{B4939B57-FA16-4DFF-A7BF-18CB5BF8AC00}" type="presParOf" srcId="{155260B5-7AC7-47C1-9F12-9D118C2326B0}" destId="{FEE1FF01-B97A-4F92-BF6E-13828C6559D2}" srcOrd="2" destOrd="0" presId="urn:microsoft.com/office/officeart/2008/layout/LinedList"/>
    <dgm:cxn modelId="{FF767D18-F18B-496D-8D9E-AF19F3B172A4}" type="presParOf" srcId="{32A4ECAB-E856-442A-8F6A-711EE2A5A684}" destId="{B023DC3A-F5B8-4962-A728-030227C14A1E}" srcOrd="8" destOrd="0" presId="urn:microsoft.com/office/officeart/2008/layout/LinedList"/>
    <dgm:cxn modelId="{BB7C8EAB-A9FE-4FAE-A901-624FF6EC5023}" type="presParOf" srcId="{32A4ECAB-E856-442A-8F6A-711EE2A5A684}" destId="{6E2E37A4-E606-4507-A34B-C81321C88ED8}" srcOrd="9" destOrd="0" presId="urn:microsoft.com/office/officeart/2008/layout/LinedList"/>
    <dgm:cxn modelId="{020919B7-8F07-469D-B1A6-F8D308970022}" type="presParOf" srcId="{32A4ECAB-E856-442A-8F6A-711EE2A5A684}" destId="{00D0E70D-6E0E-457E-AACB-7207B933C84A}" srcOrd="10" destOrd="0" presId="urn:microsoft.com/office/officeart/2008/layout/LinedList"/>
    <dgm:cxn modelId="{34FC4B3C-47DD-43DC-AD1D-97B6A99B4EFD}" type="presParOf" srcId="{00D0E70D-6E0E-457E-AACB-7207B933C84A}" destId="{63901067-5A5C-43C7-8316-E57A16052C19}" srcOrd="0" destOrd="0" presId="urn:microsoft.com/office/officeart/2008/layout/LinedList"/>
    <dgm:cxn modelId="{82D10ACE-33F2-430D-854C-F886D92459DA}" type="presParOf" srcId="{00D0E70D-6E0E-457E-AACB-7207B933C84A}" destId="{5F1A3F32-295A-4881-9492-40AFCFF2DE64}" srcOrd="1" destOrd="0" presId="urn:microsoft.com/office/officeart/2008/layout/LinedList"/>
    <dgm:cxn modelId="{12EE9A8A-4F9C-47BD-8427-754DF0237C1A}" type="presParOf" srcId="{00D0E70D-6E0E-457E-AACB-7207B933C84A}" destId="{DB083374-A6C9-457A-A2EB-7C1698491118}" srcOrd="2" destOrd="0" presId="urn:microsoft.com/office/officeart/2008/layout/LinedList"/>
    <dgm:cxn modelId="{F6AAD2DC-4231-457B-BF7A-7C29C0E0930D}" type="presParOf" srcId="{32A4ECAB-E856-442A-8F6A-711EE2A5A684}" destId="{DB81EDD6-5E08-47E3-BE21-4BC27D80E2BB}" srcOrd="11" destOrd="0" presId="urn:microsoft.com/office/officeart/2008/layout/LinedList"/>
    <dgm:cxn modelId="{EEE0FAAF-EDE2-4B30-B987-4D680CDBEE65}" type="presParOf" srcId="{32A4ECAB-E856-442A-8F6A-711EE2A5A684}" destId="{E7B05838-85BE-482B-8861-C318B23BCB78}" srcOrd="12" destOrd="0" presId="urn:microsoft.com/office/officeart/2008/layout/LinedList"/>
    <dgm:cxn modelId="{FAE2E055-751F-4543-A0BB-1E15357EA99C}" type="presParOf" srcId="{32A4ECAB-E856-442A-8F6A-711EE2A5A684}" destId="{280FB87A-72D4-4030-A935-CA2A8C1DF39E}" srcOrd="13" destOrd="0" presId="urn:microsoft.com/office/officeart/2008/layout/LinedList"/>
    <dgm:cxn modelId="{5B5FC419-8589-4B9F-80AB-2C4173AC01A4}" type="presParOf" srcId="{280FB87A-72D4-4030-A935-CA2A8C1DF39E}" destId="{598E3965-DC2A-43E2-9917-F7C21FF890C2}" srcOrd="0" destOrd="0" presId="urn:microsoft.com/office/officeart/2008/layout/LinedList"/>
    <dgm:cxn modelId="{10F701F0-6A00-470D-8ED4-F7472765D6C6}" type="presParOf" srcId="{280FB87A-72D4-4030-A935-CA2A8C1DF39E}" destId="{11C398F9-57B5-4D4C-897E-4BC739A381BB}" srcOrd="1" destOrd="0" presId="urn:microsoft.com/office/officeart/2008/layout/LinedList"/>
    <dgm:cxn modelId="{F48519FD-6877-41C1-BC54-ED5BE66F7358}" type="presParOf" srcId="{280FB87A-72D4-4030-A935-CA2A8C1DF39E}" destId="{10DFD8AB-9A9B-40CD-97CB-20D9AB856AB1}" srcOrd="2" destOrd="0" presId="urn:microsoft.com/office/officeart/2008/layout/LinedList"/>
    <dgm:cxn modelId="{2BE29FA2-087C-4EBF-A956-039EDE581711}" type="presParOf" srcId="{32A4ECAB-E856-442A-8F6A-711EE2A5A684}" destId="{4A95D369-3D3E-43BA-B2B3-5619E0F78690}" srcOrd="14" destOrd="0" presId="urn:microsoft.com/office/officeart/2008/layout/LinedList"/>
    <dgm:cxn modelId="{901FC274-B6E4-406F-8B2C-1CEF7BF9A6A2}" type="presParOf" srcId="{32A4ECAB-E856-442A-8F6A-711EE2A5A684}" destId="{BEC3A4D5-5518-4347-9957-B300EF151DA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24604A-E42A-4705-9A09-2891B5B1952B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2BF3-5B13-4B7C-941F-4EEC093E8BAB}">
      <dgm:prSet/>
      <dgm:spPr/>
      <dgm:t>
        <a:bodyPr/>
        <a:lstStyle/>
        <a:p>
          <a:r>
            <a:rPr lang="en-US" b="1" i="0" dirty="0">
              <a:latin typeface="Montserrat" panose="00000500000000000000" pitchFamily="2" charset="0"/>
            </a:rPr>
            <a:t>5. Recommendations</a:t>
          </a:r>
        </a:p>
      </dgm:t>
    </dgm:pt>
    <dgm:pt modelId="{9128C037-6F9F-4735-91D1-27528FB726B4}" type="parTrans" cxnId="{E9D73218-8064-4F45-9877-5D825284228B}">
      <dgm:prSet/>
      <dgm:spPr/>
      <dgm:t>
        <a:bodyPr/>
        <a:lstStyle/>
        <a:p>
          <a:endParaRPr lang="en-US"/>
        </a:p>
      </dgm:t>
    </dgm:pt>
    <dgm:pt modelId="{B2109FD8-2081-4EF6-9E25-A4D9AE1988A2}" type="sibTrans" cxnId="{E9D73218-8064-4F45-9877-5D825284228B}">
      <dgm:prSet/>
      <dgm:spPr/>
      <dgm:t>
        <a:bodyPr/>
        <a:lstStyle/>
        <a:p>
          <a:endParaRPr lang="en-US"/>
        </a:p>
      </dgm:t>
    </dgm:pt>
    <dgm:pt modelId="{CF6D0BFB-75D9-4695-9AB4-9E9A637F9981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If you have any recommendations or inquiries regarding the project, please don't hesitate to reach out. Your input is valuable to me and can help me further improve.</a:t>
          </a:r>
          <a:endParaRPr lang="en-US" i="0" dirty="0">
            <a:latin typeface="Montserrat" panose="00000500000000000000" pitchFamily="2" charset="0"/>
          </a:endParaRPr>
        </a:p>
      </dgm:t>
    </dgm:pt>
    <dgm:pt modelId="{202DD22D-938D-46C5-A57F-380EF4496AE5}" type="parTrans" cxnId="{B62BFA07-7BFF-4E2B-8148-A433527CFA7E}">
      <dgm:prSet/>
      <dgm:spPr/>
      <dgm:t>
        <a:bodyPr/>
        <a:lstStyle/>
        <a:p>
          <a:endParaRPr lang="en-US"/>
        </a:p>
      </dgm:t>
    </dgm:pt>
    <dgm:pt modelId="{6F40B80E-1AAA-4C95-9914-B17177ECA517}" type="sibTrans" cxnId="{B62BFA07-7BFF-4E2B-8148-A433527CFA7E}">
      <dgm:prSet/>
      <dgm:spPr/>
      <dgm:t>
        <a:bodyPr/>
        <a:lstStyle/>
        <a:p>
          <a:endParaRPr lang="en-US"/>
        </a:p>
      </dgm:t>
    </dgm:pt>
    <dgm:pt modelId="{1775CBB6-CEA1-4E76-99D9-EDD20A83F4E6}" type="pres">
      <dgm:prSet presAssocID="{DE24604A-E42A-4705-9A09-2891B5B1952B}" presName="Name0" presStyleCnt="0">
        <dgm:presLayoutVars>
          <dgm:chMax/>
          <dgm:chPref/>
          <dgm:dir/>
        </dgm:presLayoutVars>
      </dgm:prSet>
      <dgm:spPr/>
    </dgm:pt>
    <dgm:pt modelId="{C6753759-1B19-4C62-9F8F-56EC689919EC}" type="pres">
      <dgm:prSet presAssocID="{18CD2BF3-5B13-4B7C-941F-4EEC093E8BAB}" presName="parenttextcomposite" presStyleCnt="0"/>
      <dgm:spPr/>
    </dgm:pt>
    <dgm:pt modelId="{8D6762B1-86A0-4B63-BC04-DCA95068852A}" type="pres">
      <dgm:prSet presAssocID="{18CD2BF3-5B13-4B7C-941F-4EEC093E8BAB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6976F02D-463F-4D46-8CDD-12500D8D871A}" type="pres">
      <dgm:prSet presAssocID="{18CD2BF3-5B13-4B7C-941F-4EEC093E8BAB}" presName="composite" presStyleCnt="0"/>
      <dgm:spPr/>
    </dgm:pt>
    <dgm:pt modelId="{796E4534-8D6E-4103-9EDC-4FE2A5014E51}" type="pres">
      <dgm:prSet presAssocID="{18CD2BF3-5B13-4B7C-941F-4EEC093E8BAB}" presName="chevron1" presStyleLbl="alignNode1" presStyleIdx="0" presStyleCnt="7"/>
      <dgm:spPr/>
    </dgm:pt>
    <dgm:pt modelId="{EB70B769-C71F-41B8-AB28-38E17D9DC17A}" type="pres">
      <dgm:prSet presAssocID="{18CD2BF3-5B13-4B7C-941F-4EEC093E8BAB}" presName="chevron2" presStyleLbl="alignNode1" presStyleIdx="1" presStyleCnt="7"/>
      <dgm:spPr/>
    </dgm:pt>
    <dgm:pt modelId="{9990EEF8-722F-4EAD-B334-70FFD3493764}" type="pres">
      <dgm:prSet presAssocID="{18CD2BF3-5B13-4B7C-941F-4EEC093E8BAB}" presName="chevron3" presStyleLbl="alignNode1" presStyleIdx="2" presStyleCnt="7"/>
      <dgm:spPr/>
    </dgm:pt>
    <dgm:pt modelId="{1BE54418-CAB2-4465-A4E7-EBDA2D262D0E}" type="pres">
      <dgm:prSet presAssocID="{18CD2BF3-5B13-4B7C-941F-4EEC093E8BAB}" presName="chevron4" presStyleLbl="alignNode1" presStyleIdx="3" presStyleCnt="7"/>
      <dgm:spPr/>
    </dgm:pt>
    <dgm:pt modelId="{DCFB6549-6C62-48B7-B278-D604205AB147}" type="pres">
      <dgm:prSet presAssocID="{18CD2BF3-5B13-4B7C-941F-4EEC093E8BAB}" presName="chevron5" presStyleLbl="alignNode1" presStyleIdx="4" presStyleCnt="7"/>
      <dgm:spPr/>
    </dgm:pt>
    <dgm:pt modelId="{62D80EEF-A0BD-435F-A20E-E91AF354EC54}" type="pres">
      <dgm:prSet presAssocID="{18CD2BF3-5B13-4B7C-941F-4EEC093E8BAB}" presName="chevron6" presStyleLbl="alignNode1" presStyleIdx="5" presStyleCnt="7"/>
      <dgm:spPr/>
    </dgm:pt>
    <dgm:pt modelId="{17830870-B9C6-4E84-B9B5-B2FACA751BB8}" type="pres">
      <dgm:prSet presAssocID="{18CD2BF3-5B13-4B7C-941F-4EEC093E8BAB}" presName="chevron7" presStyleLbl="alignNode1" presStyleIdx="6" presStyleCnt="7"/>
      <dgm:spPr/>
    </dgm:pt>
    <dgm:pt modelId="{7EDE47EF-B361-4BD5-8C40-155ACC42C46D}" type="pres">
      <dgm:prSet presAssocID="{18CD2BF3-5B13-4B7C-941F-4EEC093E8BAB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62BFA07-7BFF-4E2B-8148-A433527CFA7E}" srcId="{18CD2BF3-5B13-4B7C-941F-4EEC093E8BAB}" destId="{CF6D0BFB-75D9-4695-9AB4-9E9A637F9981}" srcOrd="0" destOrd="0" parTransId="{202DD22D-938D-46C5-A57F-380EF4496AE5}" sibTransId="{6F40B80E-1AAA-4C95-9914-B17177ECA517}"/>
    <dgm:cxn modelId="{09174608-0D02-41A3-A34D-5BE6E0A073B3}" type="presOf" srcId="{18CD2BF3-5B13-4B7C-941F-4EEC093E8BAB}" destId="{8D6762B1-86A0-4B63-BC04-DCA95068852A}" srcOrd="0" destOrd="0" presId="urn:microsoft.com/office/officeart/2008/layout/VerticalAccentList"/>
    <dgm:cxn modelId="{E9D73218-8064-4F45-9877-5D825284228B}" srcId="{DE24604A-E42A-4705-9A09-2891B5B1952B}" destId="{18CD2BF3-5B13-4B7C-941F-4EEC093E8BAB}" srcOrd="0" destOrd="0" parTransId="{9128C037-6F9F-4735-91D1-27528FB726B4}" sibTransId="{B2109FD8-2081-4EF6-9E25-A4D9AE1988A2}"/>
    <dgm:cxn modelId="{2538CEB5-668A-4873-BD70-D77279EF4C77}" type="presOf" srcId="{DE24604A-E42A-4705-9A09-2891B5B1952B}" destId="{1775CBB6-CEA1-4E76-99D9-EDD20A83F4E6}" srcOrd="0" destOrd="0" presId="urn:microsoft.com/office/officeart/2008/layout/VerticalAccentList"/>
    <dgm:cxn modelId="{D881C1F0-ED0A-4E5A-A90B-525C649F869B}" type="presOf" srcId="{CF6D0BFB-75D9-4695-9AB4-9E9A637F9981}" destId="{7EDE47EF-B361-4BD5-8C40-155ACC42C46D}" srcOrd="0" destOrd="0" presId="urn:microsoft.com/office/officeart/2008/layout/VerticalAccentList"/>
    <dgm:cxn modelId="{99DEB9ED-8B54-4292-88D0-7654B701B11E}" type="presParOf" srcId="{1775CBB6-CEA1-4E76-99D9-EDD20A83F4E6}" destId="{C6753759-1B19-4C62-9F8F-56EC689919EC}" srcOrd="0" destOrd="0" presId="urn:microsoft.com/office/officeart/2008/layout/VerticalAccentList"/>
    <dgm:cxn modelId="{9A23A77A-6E8B-4692-BD81-93314D5CEE81}" type="presParOf" srcId="{C6753759-1B19-4C62-9F8F-56EC689919EC}" destId="{8D6762B1-86A0-4B63-BC04-DCA95068852A}" srcOrd="0" destOrd="0" presId="urn:microsoft.com/office/officeart/2008/layout/VerticalAccentList"/>
    <dgm:cxn modelId="{5ED0D509-C7B5-482B-AD17-DE40C43BB1B6}" type="presParOf" srcId="{1775CBB6-CEA1-4E76-99D9-EDD20A83F4E6}" destId="{6976F02D-463F-4D46-8CDD-12500D8D871A}" srcOrd="1" destOrd="0" presId="urn:microsoft.com/office/officeart/2008/layout/VerticalAccentList"/>
    <dgm:cxn modelId="{F31EC21F-B490-4892-A15F-AAD01B6935DC}" type="presParOf" srcId="{6976F02D-463F-4D46-8CDD-12500D8D871A}" destId="{796E4534-8D6E-4103-9EDC-4FE2A5014E51}" srcOrd="0" destOrd="0" presId="urn:microsoft.com/office/officeart/2008/layout/VerticalAccentList"/>
    <dgm:cxn modelId="{29442556-3846-4153-B3C3-1FF6E8EE7EBA}" type="presParOf" srcId="{6976F02D-463F-4D46-8CDD-12500D8D871A}" destId="{EB70B769-C71F-41B8-AB28-38E17D9DC17A}" srcOrd="1" destOrd="0" presId="urn:microsoft.com/office/officeart/2008/layout/VerticalAccentList"/>
    <dgm:cxn modelId="{C0E98028-78CE-48DD-BF55-F7A8D90E289B}" type="presParOf" srcId="{6976F02D-463F-4D46-8CDD-12500D8D871A}" destId="{9990EEF8-722F-4EAD-B334-70FFD3493764}" srcOrd="2" destOrd="0" presId="urn:microsoft.com/office/officeart/2008/layout/VerticalAccentList"/>
    <dgm:cxn modelId="{A8A1DEA1-1128-445D-A019-D702D1242FB4}" type="presParOf" srcId="{6976F02D-463F-4D46-8CDD-12500D8D871A}" destId="{1BE54418-CAB2-4465-A4E7-EBDA2D262D0E}" srcOrd="3" destOrd="0" presId="urn:microsoft.com/office/officeart/2008/layout/VerticalAccentList"/>
    <dgm:cxn modelId="{53EEB2B4-6837-443F-B710-475AA925F062}" type="presParOf" srcId="{6976F02D-463F-4D46-8CDD-12500D8D871A}" destId="{DCFB6549-6C62-48B7-B278-D604205AB147}" srcOrd="4" destOrd="0" presId="urn:microsoft.com/office/officeart/2008/layout/VerticalAccentList"/>
    <dgm:cxn modelId="{4022856D-6485-4441-8736-58A65BADE6FF}" type="presParOf" srcId="{6976F02D-463F-4D46-8CDD-12500D8D871A}" destId="{62D80EEF-A0BD-435F-A20E-E91AF354EC54}" srcOrd="5" destOrd="0" presId="urn:microsoft.com/office/officeart/2008/layout/VerticalAccentList"/>
    <dgm:cxn modelId="{FE819D0E-8B37-498B-B0F5-32564A7745AF}" type="presParOf" srcId="{6976F02D-463F-4D46-8CDD-12500D8D871A}" destId="{17830870-B9C6-4E84-B9B5-B2FACA751BB8}" srcOrd="6" destOrd="0" presId="urn:microsoft.com/office/officeart/2008/layout/VerticalAccentList"/>
    <dgm:cxn modelId="{49BEEABD-B49C-4A12-8DBD-5FBD1B7BE4C1}" type="presParOf" srcId="{6976F02D-463F-4D46-8CDD-12500D8D871A}" destId="{7EDE47EF-B361-4BD5-8C40-155ACC42C46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24604A-E42A-4705-9A09-2891B5B19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2BF3-5B13-4B7C-941F-4EEC093E8BAB}">
      <dgm:prSet/>
      <dgm:spPr/>
      <dgm:t>
        <a:bodyPr/>
        <a:lstStyle/>
        <a:p>
          <a:r>
            <a:rPr lang="en-US" b="1" i="0" dirty="0">
              <a:latin typeface="Montserrat" panose="00000500000000000000" pitchFamily="2" charset="0"/>
            </a:rPr>
            <a:t>Contact Information</a:t>
          </a:r>
          <a:endParaRPr lang="en-US" dirty="0">
            <a:latin typeface="Montserrat" panose="00000500000000000000" pitchFamily="2" charset="0"/>
          </a:endParaRPr>
        </a:p>
      </dgm:t>
    </dgm:pt>
    <dgm:pt modelId="{9128C037-6F9F-4735-91D1-27528FB726B4}" type="parTrans" cxnId="{E9D73218-8064-4F45-9877-5D825284228B}">
      <dgm:prSet/>
      <dgm:spPr/>
      <dgm:t>
        <a:bodyPr/>
        <a:lstStyle/>
        <a:p>
          <a:endParaRPr lang="en-US"/>
        </a:p>
      </dgm:t>
    </dgm:pt>
    <dgm:pt modelId="{B2109FD8-2081-4EF6-9E25-A4D9AE1988A2}" type="sibTrans" cxnId="{E9D73218-8064-4F45-9877-5D825284228B}">
      <dgm:prSet/>
      <dgm:spPr/>
      <dgm:t>
        <a:bodyPr/>
        <a:lstStyle/>
        <a:p>
          <a:endParaRPr lang="en-US"/>
        </a:p>
      </dgm:t>
    </dgm:pt>
    <dgm:pt modelId="{CF6D0BFB-75D9-4695-9AB4-9E9A637F9981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Email: sulaimanahmed013@gmail.com</a:t>
          </a:r>
          <a:endParaRPr lang="en-US" i="0" dirty="0">
            <a:latin typeface="Montserrat" panose="00000500000000000000" pitchFamily="2" charset="0"/>
          </a:endParaRPr>
        </a:p>
      </dgm:t>
    </dgm:pt>
    <dgm:pt modelId="{202DD22D-938D-46C5-A57F-380EF4496AE5}" type="parTrans" cxnId="{B62BFA07-7BFF-4E2B-8148-A433527CFA7E}">
      <dgm:prSet/>
      <dgm:spPr/>
      <dgm:t>
        <a:bodyPr/>
        <a:lstStyle/>
        <a:p>
          <a:endParaRPr lang="en-US"/>
        </a:p>
      </dgm:t>
    </dgm:pt>
    <dgm:pt modelId="{6F40B80E-1AAA-4C95-9914-B17177ECA517}" type="sibTrans" cxnId="{B62BFA07-7BFF-4E2B-8148-A433527CFA7E}">
      <dgm:prSet/>
      <dgm:spPr/>
      <dgm:t>
        <a:bodyPr/>
        <a:lstStyle/>
        <a:p>
          <a:endParaRPr lang="en-US"/>
        </a:p>
      </dgm:t>
    </dgm:pt>
    <dgm:pt modelId="{242E3C25-3F21-4707-B41B-D2D110B93468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LinkedIn: </a:t>
          </a:r>
          <a:r>
            <a:rPr lang="en-US" b="0" i="0" dirty="0">
              <a:latin typeface="Montserrat" panose="00000500000000000000" pitchFamily="2" charset="0"/>
              <a:hlinkClick xmlns:r="http://schemas.openxmlformats.org/officeDocument/2006/relationships" r:id="rId1"/>
            </a:rPr>
            <a:t>linkedin.com/in/sulaimanahmed/</a:t>
          </a:r>
          <a:endParaRPr lang="en-US" b="0" i="0" dirty="0">
            <a:latin typeface="Montserrat" panose="00000500000000000000" pitchFamily="2" charset="0"/>
          </a:endParaRPr>
        </a:p>
      </dgm:t>
    </dgm:pt>
    <dgm:pt modelId="{0C34E6A7-3F5D-4F7B-BC5C-024C24D12170}" type="parTrans" cxnId="{15D9B808-0443-4BC8-84D6-AABC54B2DE93}">
      <dgm:prSet/>
      <dgm:spPr/>
      <dgm:t>
        <a:bodyPr/>
        <a:lstStyle/>
        <a:p>
          <a:endParaRPr lang="en-US"/>
        </a:p>
      </dgm:t>
    </dgm:pt>
    <dgm:pt modelId="{B2B88CF3-4438-4EFB-B30C-65AFE56CE80E}" type="sibTrans" cxnId="{15D9B808-0443-4BC8-84D6-AABC54B2DE93}">
      <dgm:prSet/>
      <dgm:spPr/>
      <dgm:t>
        <a:bodyPr/>
        <a:lstStyle/>
        <a:p>
          <a:endParaRPr lang="en-US"/>
        </a:p>
      </dgm:t>
    </dgm:pt>
    <dgm:pt modelId="{6BE37531-2849-460B-8F82-BF6F0DC069A5}">
      <dgm:prSet/>
      <dgm:spPr/>
      <dgm:t>
        <a:bodyPr/>
        <a:lstStyle/>
        <a:p>
          <a:pPr algn="just"/>
          <a:r>
            <a:rPr lang="en-US" b="0" i="0" dirty="0">
              <a:latin typeface="Montserrat" panose="00000500000000000000" pitchFamily="2" charset="0"/>
            </a:rPr>
            <a:t>Portfolio Website: </a:t>
          </a:r>
          <a:r>
            <a:rPr lang="en-US" b="0" i="0" dirty="0">
              <a:latin typeface="Montserrat" panose="00000500000000000000" pitchFamily="2" charset="0"/>
              <a:hlinkClick xmlns:r="http://schemas.openxmlformats.org/officeDocument/2006/relationships" r:id="rId2"/>
            </a:rPr>
            <a:t>https://sulaimanahmed013.wixsite.com/my-site</a:t>
          </a:r>
          <a:endParaRPr lang="en-US" b="0" i="0" dirty="0">
            <a:latin typeface="Montserrat" panose="00000500000000000000" pitchFamily="2" charset="0"/>
          </a:endParaRPr>
        </a:p>
      </dgm:t>
    </dgm:pt>
    <dgm:pt modelId="{BCF8667E-3959-48EA-B572-B304D6BE9AB2}" type="parTrans" cxnId="{1FB48EE5-F44D-4C31-B36E-397CD3453DC1}">
      <dgm:prSet/>
      <dgm:spPr/>
      <dgm:t>
        <a:bodyPr/>
        <a:lstStyle/>
        <a:p>
          <a:endParaRPr lang="en-US"/>
        </a:p>
      </dgm:t>
    </dgm:pt>
    <dgm:pt modelId="{FE666D41-AC04-4493-A540-CBA8C3E6DCFB}" type="sibTrans" cxnId="{1FB48EE5-F44D-4C31-B36E-397CD3453DC1}">
      <dgm:prSet/>
      <dgm:spPr/>
      <dgm:t>
        <a:bodyPr/>
        <a:lstStyle/>
        <a:p>
          <a:endParaRPr lang="en-US"/>
        </a:p>
      </dgm:t>
    </dgm:pt>
    <dgm:pt modelId="{8B1D1B0C-B06D-44B0-B76C-BB70B6DA8EA5}">
      <dgm:prSet/>
      <dgm:spPr/>
      <dgm:t>
        <a:bodyPr/>
        <a:lstStyle/>
        <a:p>
          <a:pPr algn="just"/>
          <a:r>
            <a:rPr lang="en-US" i="0" dirty="0">
              <a:latin typeface="Montserrat" panose="00000500000000000000" pitchFamily="2" charset="0"/>
            </a:rPr>
            <a:t>Live Dashboard: </a:t>
          </a:r>
          <a:r>
            <a:rPr lang="en-US" i="0" dirty="0" err="1">
              <a:latin typeface="Montserrat" panose="00000500000000000000" pitchFamily="2" charset="0"/>
              <a:hlinkClick xmlns:r="http://schemas.openxmlformats.org/officeDocument/2006/relationships" r:id="rId3"/>
            </a:rPr>
            <a:t>Mitron</a:t>
          </a:r>
          <a:r>
            <a:rPr lang="en-US" i="0" dirty="0">
              <a:latin typeface="Montserrat" panose="00000500000000000000" pitchFamily="2" charset="0"/>
              <a:hlinkClick xmlns:r="http://schemas.openxmlformats.org/officeDocument/2006/relationships" r:id="rId3"/>
            </a:rPr>
            <a:t> Bank Customer Insights</a:t>
          </a:r>
          <a:endParaRPr lang="en-US" i="0" dirty="0">
            <a:latin typeface="Montserrat" panose="00000500000000000000" pitchFamily="2" charset="0"/>
          </a:endParaRPr>
        </a:p>
      </dgm:t>
    </dgm:pt>
    <dgm:pt modelId="{8C2804A7-AD8A-47DA-B454-A2E5C11A79E1}" type="parTrans" cxnId="{F4D6776A-DCB9-45A0-A8BA-1AEAEA914628}">
      <dgm:prSet/>
      <dgm:spPr/>
      <dgm:t>
        <a:bodyPr/>
        <a:lstStyle/>
        <a:p>
          <a:endParaRPr lang="en-US"/>
        </a:p>
      </dgm:t>
    </dgm:pt>
    <dgm:pt modelId="{74113252-946F-41D4-BD5F-4BBE645ACA65}" type="sibTrans" cxnId="{F4D6776A-DCB9-45A0-A8BA-1AEAEA914628}">
      <dgm:prSet/>
      <dgm:spPr/>
      <dgm:t>
        <a:bodyPr/>
        <a:lstStyle/>
        <a:p>
          <a:endParaRPr lang="en-US"/>
        </a:p>
      </dgm:t>
    </dgm:pt>
    <dgm:pt modelId="{728091D1-E4BF-4CA2-B258-F9A4316E240C}" type="pres">
      <dgm:prSet presAssocID="{DE24604A-E42A-4705-9A09-2891B5B1952B}" presName="linear" presStyleCnt="0">
        <dgm:presLayoutVars>
          <dgm:animLvl val="lvl"/>
          <dgm:resizeHandles val="exact"/>
        </dgm:presLayoutVars>
      </dgm:prSet>
      <dgm:spPr/>
    </dgm:pt>
    <dgm:pt modelId="{DAB89F28-0E3E-422D-86F2-ACBAF41CC6EA}" type="pres">
      <dgm:prSet presAssocID="{18CD2BF3-5B13-4B7C-941F-4EEC093E8B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1F34DC-E99F-4E41-B695-81CB7B2B48A2}" type="pres">
      <dgm:prSet presAssocID="{18CD2BF3-5B13-4B7C-941F-4EEC093E8B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2BFA07-7BFF-4E2B-8148-A433527CFA7E}" srcId="{18CD2BF3-5B13-4B7C-941F-4EEC093E8BAB}" destId="{CF6D0BFB-75D9-4695-9AB4-9E9A637F9981}" srcOrd="1" destOrd="0" parTransId="{202DD22D-938D-46C5-A57F-380EF4496AE5}" sibTransId="{6F40B80E-1AAA-4C95-9914-B17177ECA517}"/>
    <dgm:cxn modelId="{15D9B808-0443-4BC8-84D6-AABC54B2DE93}" srcId="{18CD2BF3-5B13-4B7C-941F-4EEC093E8BAB}" destId="{242E3C25-3F21-4707-B41B-D2D110B93468}" srcOrd="2" destOrd="0" parTransId="{0C34E6A7-3F5D-4F7B-BC5C-024C24D12170}" sibTransId="{B2B88CF3-4438-4EFB-B30C-65AFE56CE80E}"/>
    <dgm:cxn modelId="{E9D73218-8064-4F45-9877-5D825284228B}" srcId="{DE24604A-E42A-4705-9A09-2891B5B1952B}" destId="{18CD2BF3-5B13-4B7C-941F-4EEC093E8BAB}" srcOrd="0" destOrd="0" parTransId="{9128C037-6F9F-4735-91D1-27528FB726B4}" sibTransId="{B2109FD8-2081-4EF6-9E25-A4D9AE1988A2}"/>
    <dgm:cxn modelId="{14DC4D24-D3BA-48BF-B02E-0222287CD5FB}" type="presOf" srcId="{CF6D0BFB-75D9-4695-9AB4-9E9A637F9981}" destId="{AF1F34DC-E99F-4E41-B695-81CB7B2B48A2}" srcOrd="0" destOrd="1" presId="urn:microsoft.com/office/officeart/2005/8/layout/vList2"/>
    <dgm:cxn modelId="{F4D6776A-DCB9-45A0-A8BA-1AEAEA914628}" srcId="{18CD2BF3-5B13-4B7C-941F-4EEC093E8BAB}" destId="{8B1D1B0C-B06D-44B0-B76C-BB70B6DA8EA5}" srcOrd="0" destOrd="0" parTransId="{8C2804A7-AD8A-47DA-B454-A2E5C11A79E1}" sibTransId="{74113252-946F-41D4-BD5F-4BBE645ACA65}"/>
    <dgm:cxn modelId="{51676E7D-C334-4389-A3F2-5772171F217A}" type="presOf" srcId="{242E3C25-3F21-4707-B41B-D2D110B93468}" destId="{AF1F34DC-E99F-4E41-B695-81CB7B2B48A2}" srcOrd="0" destOrd="2" presId="urn:microsoft.com/office/officeart/2005/8/layout/vList2"/>
    <dgm:cxn modelId="{28F67981-6E82-4E85-BADB-B45645B88A96}" type="presOf" srcId="{DE24604A-E42A-4705-9A09-2891B5B1952B}" destId="{728091D1-E4BF-4CA2-B258-F9A4316E240C}" srcOrd="0" destOrd="0" presId="urn:microsoft.com/office/officeart/2005/8/layout/vList2"/>
    <dgm:cxn modelId="{27754C95-2157-4E29-BEE5-49A0E433FD80}" type="presOf" srcId="{6BE37531-2849-460B-8F82-BF6F0DC069A5}" destId="{AF1F34DC-E99F-4E41-B695-81CB7B2B48A2}" srcOrd="0" destOrd="3" presId="urn:microsoft.com/office/officeart/2005/8/layout/vList2"/>
    <dgm:cxn modelId="{4FBD0BAE-AFA9-4574-B2D6-5979543F7CDD}" type="presOf" srcId="{8B1D1B0C-B06D-44B0-B76C-BB70B6DA8EA5}" destId="{AF1F34DC-E99F-4E41-B695-81CB7B2B48A2}" srcOrd="0" destOrd="0" presId="urn:microsoft.com/office/officeart/2005/8/layout/vList2"/>
    <dgm:cxn modelId="{1FFFB9C0-B982-455C-B500-87F6F2334685}" type="presOf" srcId="{18CD2BF3-5B13-4B7C-941F-4EEC093E8BAB}" destId="{DAB89F28-0E3E-422D-86F2-ACBAF41CC6EA}" srcOrd="0" destOrd="0" presId="urn:microsoft.com/office/officeart/2005/8/layout/vList2"/>
    <dgm:cxn modelId="{1FB48EE5-F44D-4C31-B36E-397CD3453DC1}" srcId="{18CD2BF3-5B13-4B7C-941F-4EEC093E8BAB}" destId="{6BE37531-2849-460B-8F82-BF6F0DC069A5}" srcOrd="3" destOrd="0" parTransId="{BCF8667E-3959-48EA-B572-B304D6BE9AB2}" sibTransId="{FE666D41-AC04-4493-A540-CBA8C3E6DCFB}"/>
    <dgm:cxn modelId="{5B3D6E91-7E6B-4B7E-966B-128EC536DE88}" type="presParOf" srcId="{728091D1-E4BF-4CA2-B258-F9A4316E240C}" destId="{DAB89F28-0E3E-422D-86F2-ACBAF41CC6EA}" srcOrd="0" destOrd="0" presId="urn:microsoft.com/office/officeart/2005/8/layout/vList2"/>
    <dgm:cxn modelId="{403A6271-E481-4019-9B02-D872AF36515C}" type="presParOf" srcId="{728091D1-E4BF-4CA2-B258-F9A4316E240C}" destId="{AF1F34DC-E99F-4E41-B695-81CB7B2B48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2A977-6C41-4DD0-AFC9-5D8204C70AB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516A-482F-4EBF-82FC-6B84128EA7DC}">
      <dgm:prSet/>
      <dgm:spPr/>
      <dgm:t>
        <a:bodyPr/>
        <a:lstStyle/>
        <a:p>
          <a:r>
            <a:rPr lang="en-US" b="0" i="0">
              <a:latin typeface="Montserrat" panose="00000500000000000000" pitchFamily="2" charset="0"/>
            </a:rPr>
            <a:t>Project Overview</a:t>
          </a:r>
          <a:endParaRPr lang="en-US" b="0" dirty="0">
            <a:latin typeface="Montserrat" panose="00000500000000000000" pitchFamily="2" charset="0"/>
          </a:endParaRPr>
        </a:p>
      </dgm:t>
    </dgm:pt>
    <dgm:pt modelId="{38BABE67-E2F8-4B2D-8C3D-280CA142BDA9}" type="parTrans" cxnId="{41C96EC1-455B-475E-8BDB-9F171502F4B9}">
      <dgm:prSet/>
      <dgm:spPr/>
      <dgm:t>
        <a:bodyPr/>
        <a:lstStyle/>
        <a:p>
          <a:endParaRPr lang="en-US"/>
        </a:p>
      </dgm:t>
    </dgm:pt>
    <dgm:pt modelId="{F34BB9F7-E42B-4ABB-883C-04287014E7F0}" type="sibTrans" cxnId="{41C96EC1-455B-475E-8BDB-9F171502F4B9}">
      <dgm:prSet/>
      <dgm:spPr/>
      <dgm:t>
        <a:bodyPr/>
        <a:lstStyle/>
        <a:p>
          <a:endParaRPr lang="en-US"/>
        </a:p>
      </dgm:t>
    </dgm:pt>
    <dgm:pt modelId="{CE5082C1-0797-47D5-8D94-451E6D09AD33}">
      <dgm:prSet/>
      <dgm:spPr/>
      <dgm:t>
        <a:bodyPr/>
        <a:lstStyle/>
        <a:p>
          <a:pPr algn="ctr">
            <a:buNone/>
          </a:pPr>
          <a:r>
            <a:rPr lang="en-US" sz="1400" b="1" i="0" dirty="0" err="1"/>
            <a:t>AtliQ's</a:t>
          </a:r>
          <a:r>
            <a:rPr lang="en-US" sz="1400" b="1" i="0" dirty="0"/>
            <a:t> Proposal</a:t>
          </a:r>
          <a:endParaRPr lang="en-US" sz="1400" dirty="0"/>
        </a:p>
      </dgm:t>
    </dgm:pt>
    <dgm:pt modelId="{11967AAF-4A82-4368-9254-E7C46B7BE308}" type="sibTrans" cxnId="{6B3362AF-6994-481E-B13A-76DB665F38BA}">
      <dgm:prSet/>
      <dgm:spPr/>
      <dgm:t>
        <a:bodyPr/>
        <a:lstStyle/>
        <a:p>
          <a:endParaRPr lang="en-US"/>
        </a:p>
      </dgm:t>
    </dgm:pt>
    <dgm:pt modelId="{CDBC2672-43B1-46D0-9D14-FE6F5AA157D0}" type="parTrans" cxnId="{6B3362AF-6994-481E-B13A-76DB665F38BA}">
      <dgm:prSet/>
      <dgm:spPr/>
      <dgm:t>
        <a:bodyPr/>
        <a:lstStyle/>
        <a:p>
          <a:endParaRPr lang="en-US"/>
        </a:p>
      </dgm:t>
    </dgm:pt>
    <dgm:pt modelId="{F61EE0B3-9BD0-4349-B281-B2CEC9FAD11F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Offered to implement the project using data-driven insights.</a:t>
          </a:r>
          <a:endParaRPr lang="en-US" sz="1200" dirty="0"/>
        </a:p>
      </dgm:t>
    </dgm:pt>
    <dgm:pt modelId="{F0F0F493-3F1F-43D2-9247-AFB5DC2DDCC6}" type="sibTrans" cxnId="{33B3E759-C8FE-4ABD-A74E-9A0DA04812C4}">
      <dgm:prSet/>
      <dgm:spPr/>
      <dgm:t>
        <a:bodyPr/>
        <a:lstStyle/>
        <a:p>
          <a:endParaRPr lang="en-US"/>
        </a:p>
      </dgm:t>
    </dgm:pt>
    <dgm:pt modelId="{A51749E3-FCF1-43A4-AE02-7B5C99180A74}" type="parTrans" cxnId="{33B3E759-C8FE-4ABD-A74E-9A0DA04812C4}">
      <dgm:prSet/>
      <dgm:spPr/>
      <dgm:t>
        <a:bodyPr/>
        <a:lstStyle/>
        <a:p>
          <a:endParaRPr lang="en-US"/>
        </a:p>
      </dgm:t>
    </dgm:pt>
    <dgm:pt modelId="{E4F4EB05-1B20-47C5-B2B7-68159E6AD800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Mr. </a:t>
          </a:r>
          <a:r>
            <a:rPr lang="en-US" sz="1400" b="1" i="0" dirty="0" err="1"/>
            <a:t>Bashnir</a:t>
          </a:r>
          <a:r>
            <a:rPr lang="en-US" sz="1400" b="1" i="0" dirty="0"/>
            <a:t> Rover's Condition</a:t>
          </a:r>
          <a:endParaRPr lang="en-US" sz="1400" dirty="0"/>
        </a:p>
      </dgm:t>
    </dgm:pt>
    <dgm:pt modelId="{8F7E794E-A989-4720-AA05-E5FDAA863DB4}" type="sibTrans" cxnId="{CC9293A1-45BF-4CF6-9A0D-82F9F5257C0F}">
      <dgm:prSet/>
      <dgm:spPr/>
      <dgm:t>
        <a:bodyPr/>
        <a:lstStyle/>
        <a:p>
          <a:endParaRPr lang="en-US"/>
        </a:p>
      </dgm:t>
    </dgm:pt>
    <dgm:pt modelId="{B70936C8-9A2B-4025-9945-50342C052BC9}" type="parTrans" cxnId="{CC9293A1-45BF-4CF6-9A0D-82F9F5257C0F}">
      <dgm:prSet/>
      <dgm:spPr/>
      <dgm:t>
        <a:bodyPr/>
        <a:lstStyle/>
        <a:p>
          <a:endParaRPr lang="en-US"/>
        </a:p>
      </dgm:t>
    </dgm:pt>
    <dgm:pt modelId="{972092B3-F119-421C-85C5-CBF33E0901FB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Sample dataset of 4000 customers across five cities.</a:t>
          </a:r>
          <a:endParaRPr lang="en-US" sz="1200" dirty="0"/>
        </a:p>
      </dgm:t>
    </dgm:pt>
    <dgm:pt modelId="{C44C5979-CE22-4C5E-912E-C45891D288EE}" type="sibTrans" cxnId="{8F4B508D-EF52-4DAE-94C6-53A8591E29BB}">
      <dgm:prSet/>
      <dgm:spPr/>
      <dgm:t>
        <a:bodyPr/>
        <a:lstStyle/>
        <a:p>
          <a:endParaRPr lang="en-US"/>
        </a:p>
      </dgm:t>
    </dgm:pt>
    <dgm:pt modelId="{F6AA7269-5853-4B84-92E1-9AE998AD785C}" type="parTrans" cxnId="{8F4B508D-EF52-4DAE-94C6-53A8591E29BB}">
      <dgm:prSet/>
      <dgm:spPr/>
      <dgm:t>
        <a:bodyPr/>
        <a:lstStyle/>
        <a:p>
          <a:endParaRPr lang="en-US"/>
        </a:p>
      </dgm:t>
    </dgm:pt>
    <dgm:pt modelId="{6C3ACA6F-EE37-44A9-B48A-C2DD44E73242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Pilot success critical for full project approval and strategy development.</a:t>
          </a:r>
          <a:endParaRPr lang="en-US" sz="1200" dirty="0"/>
        </a:p>
      </dgm:t>
    </dgm:pt>
    <dgm:pt modelId="{124A362E-D5D9-474C-905A-18897FC1D8DD}" type="sibTrans" cxnId="{14E0BE5D-1E2F-4123-A781-50D40D1318BE}">
      <dgm:prSet/>
      <dgm:spPr/>
      <dgm:t>
        <a:bodyPr/>
        <a:lstStyle/>
        <a:p>
          <a:endParaRPr lang="en-US"/>
        </a:p>
      </dgm:t>
    </dgm:pt>
    <dgm:pt modelId="{2A1603A8-AFE6-4B6F-8604-DCE2A55BA5F3}" type="parTrans" cxnId="{14E0BE5D-1E2F-4123-A781-50D40D1318BE}">
      <dgm:prSet/>
      <dgm:spPr/>
      <dgm:t>
        <a:bodyPr/>
        <a:lstStyle/>
        <a:p>
          <a:endParaRPr lang="en-US"/>
        </a:p>
      </dgm:t>
    </dgm:pt>
    <dgm:pt modelId="{7CE612E0-BE24-44A9-8C23-2D6CEA4671B2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Approve only after a successful pilot project.</a:t>
          </a:r>
          <a:endParaRPr lang="en-US" sz="1200" dirty="0"/>
        </a:p>
      </dgm:t>
    </dgm:pt>
    <dgm:pt modelId="{858CAAED-D57A-477E-BFED-70E85994ED30}" type="parTrans" cxnId="{259C15AB-1574-4B0E-99B3-933F04135149}">
      <dgm:prSet/>
      <dgm:spPr/>
      <dgm:t>
        <a:bodyPr/>
        <a:lstStyle/>
        <a:p>
          <a:endParaRPr lang="en-US"/>
        </a:p>
      </dgm:t>
    </dgm:pt>
    <dgm:pt modelId="{B67089BD-0A54-428E-9F57-394F6A460C14}" type="sibTrans" cxnId="{259C15AB-1574-4B0E-99B3-933F04135149}">
      <dgm:prSet/>
      <dgm:spPr/>
      <dgm:t>
        <a:bodyPr/>
        <a:lstStyle/>
        <a:p>
          <a:endParaRPr lang="en-US"/>
        </a:p>
      </dgm:t>
    </dgm:pt>
    <dgm:pt modelId="{EC4D64EF-9D89-45AC-9DB9-0B7C0F5ABB1D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Pilot Project Data</a:t>
          </a:r>
          <a:endParaRPr lang="en-US" sz="1400" dirty="0"/>
        </a:p>
      </dgm:t>
    </dgm:pt>
    <dgm:pt modelId="{08782666-512B-4FDB-A6AD-54C90BECB3C4}" type="parTrans" cxnId="{F90DEB4D-D57E-4E1F-A70D-D9178E923813}">
      <dgm:prSet/>
      <dgm:spPr/>
      <dgm:t>
        <a:bodyPr/>
        <a:lstStyle/>
        <a:p>
          <a:endParaRPr lang="en-US"/>
        </a:p>
      </dgm:t>
    </dgm:pt>
    <dgm:pt modelId="{BCE49894-837F-4B1B-9752-B2D2F59BCB44}" type="sibTrans" cxnId="{F90DEB4D-D57E-4E1F-A70D-D9178E923813}">
      <dgm:prSet/>
      <dgm:spPr/>
      <dgm:t>
        <a:bodyPr/>
        <a:lstStyle/>
        <a:p>
          <a:endParaRPr lang="en-US"/>
        </a:p>
      </dgm:t>
    </dgm:pt>
    <dgm:pt modelId="{5B027BDF-05AC-472D-9501-67578B5DBC0E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Focus</a:t>
          </a:r>
          <a:endParaRPr lang="en-US" sz="1400" dirty="0"/>
        </a:p>
      </dgm:t>
    </dgm:pt>
    <dgm:pt modelId="{DFAC7996-D6FF-4694-BE86-6D3418332147}" type="parTrans" cxnId="{FBB0A182-E844-43D7-8CF5-D99DF534B868}">
      <dgm:prSet/>
      <dgm:spPr/>
      <dgm:t>
        <a:bodyPr/>
        <a:lstStyle/>
        <a:p>
          <a:endParaRPr lang="en-US"/>
        </a:p>
      </dgm:t>
    </dgm:pt>
    <dgm:pt modelId="{411B0D20-E886-4619-91D9-9CB202AB0498}" type="sibTrans" cxnId="{FBB0A182-E844-43D7-8CF5-D99DF534B868}">
      <dgm:prSet/>
      <dgm:spPr/>
      <dgm:t>
        <a:bodyPr/>
        <a:lstStyle/>
        <a:p>
          <a:endParaRPr lang="en-US"/>
        </a:p>
      </dgm:t>
    </dgm:pt>
    <dgm:pt modelId="{B80D5763-81BE-4877-91D7-3B5527973BA3}">
      <dgm:prSet custT="1"/>
      <dgm:spPr/>
      <dgm:t>
        <a:bodyPr/>
        <a:lstStyle/>
        <a:p>
          <a:pPr algn="ctr">
            <a:buNone/>
          </a:pPr>
          <a:r>
            <a:rPr lang="en-US" sz="1200" b="0" i="0" dirty="0"/>
            <a:t>Analyze online spending patterns to inform credit card features.</a:t>
          </a:r>
          <a:endParaRPr lang="en-US" sz="1200" dirty="0"/>
        </a:p>
      </dgm:t>
    </dgm:pt>
    <dgm:pt modelId="{317E4930-0B2B-4FDB-B8F7-2F1F2C5381CF}" type="parTrans" cxnId="{43EBA044-4496-47A8-9E26-903E99CC559F}">
      <dgm:prSet/>
      <dgm:spPr/>
      <dgm:t>
        <a:bodyPr/>
        <a:lstStyle/>
        <a:p>
          <a:endParaRPr lang="en-US"/>
        </a:p>
      </dgm:t>
    </dgm:pt>
    <dgm:pt modelId="{F46ECE07-20BE-4D19-BBF0-4F5EE63CABA5}" type="sibTrans" cxnId="{43EBA044-4496-47A8-9E26-903E99CC559F}">
      <dgm:prSet/>
      <dgm:spPr/>
      <dgm:t>
        <a:bodyPr/>
        <a:lstStyle/>
        <a:p>
          <a:endParaRPr lang="en-US"/>
        </a:p>
      </dgm:t>
    </dgm:pt>
    <dgm:pt modelId="{886A8943-AB16-41DF-BFEB-07498A8861A5}">
      <dgm:prSet/>
      <dgm:spPr/>
      <dgm:t>
        <a:bodyPr/>
        <a:lstStyle/>
        <a:p>
          <a:pPr algn="ctr">
            <a:buNone/>
          </a:pPr>
          <a:r>
            <a:rPr lang="en-US" sz="1400" b="1" i="0" dirty="0"/>
            <a:t>Outcome</a:t>
          </a:r>
          <a:endParaRPr lang="en-US" sz="1400" dirty="0"/>
        </a:p>
      </dgm:t>
    </dgm:pt>
    <dgm:pt modelId="{C3AF784D-F8FD-4298-924B-71B7D9358E59}" type="parTrans" cxnId="{E88CFF86-A552-461F-96D4-EDA7D74D09FF}">
      <dgm:prSet/>
      <dgm:spPr/>
      <dgm:t>
        <a:bodyPr/>
        <a:lstStyle/>
        <a:p>
          <a:endParaRPr lang="en-US"/>
        </a:p>
      </dgm:t>
    </dgm:pt>
    <dgm:pt modelId="{69F0826B-DC93-4980-A70E-A60ADFD5A7A6}" type="sibTrans" cxnId="{E88CFF86-A552-461F-96D4-EDA7D74D09FF}">
      <dgm:prSet/>
      <dgm:spPr/>
      <dgm:t>
        <a:bodyPr/>
        <a:lstStyle/>
        <a:p>
          <a:endParaRPr lang="en-US"/>
        </a:p>
      </dgm:t>
    </dgm:pt>
    <dgm:pt modelId="{E5527109-920A-4C5E-8EC3-D8427697A08C}" type="pres">
      <dgm:prSet presAssocID="{CF02A977-6C41-4DD0-AFC9-5D8204C70ABF}" presName="Name0" presStyleCnt="0">
        <dgm:presLayoutVars>
          <dgm:chMax val="7"/>
          <dgm:dir/>
          <dgm:animOne val="branch"/>
        </dgm:presLayoutVars>
      </dgm:prSet>
      <dgm:spPr/>
    </dgm:pt>
    <dgm:pt modelId="{89F0A6D0-3506-4509-840C-A5A931FCCCFD}" type="pres">
      <dgm:prSet presAssocID="{1642516A-482F-4EBF-82FC-6B84128EA7DC}" presName="parTx1" presStyleLbl="node1" presStyleIdx="0" presStyleCnt="1"/>
      <dgm:spPr/>
    </dgm:pt>
    <dgm:pt modelId="{CF8AD878-F857-4663-B09C-2C2FB0C14712}" type="pres">
      <dgm:prSet presAssocID="{1642516A-482F-4EBF-82FC-6B84128EA7DC}" presName="spPre1" presStyleCnt="0"/>
      <dgm:spPr/>
    </dgm:pt>
    <dgm:pt modelId="{4EB4BEF1-CF55-4B09-BC24-FFB94EACC03F}" type="pres">
      <dgm:prSet presAssocID="{1642516A-482F-4EBF-82FC-6B84128EA7DC}" presName="chLin1" presStyleCnt="0"/>
      <dgm:spPr/>
    </dgm:pt>
    <dgm:pt modelId="{46AB9146-41FE-463B-B6F9-26E5E6E82316}" type="pres">
      <dgm:prSet presAssocID="{CDBC2672-43B1-46D0-9D14-FE6F5AA157D0}" presName="Name11" presStyleLbl="parChTrans1D1" presStyleIdx="0" presStyleCnt="10"/>
      <dgm:spPr/>
    </dgm:pt>
    <dgm:pt modelId="{865943E8-6E92-4615-A71F-38B0D63490C0}" type="pres">
      <dgm:prSet presAssocID="{CE5082C1-0797-47D5-8D94-451E6D09AD33}" presName="txAndLines1" presStyleCnt="0"/>
      <dgm:spPr/>
    </dgm:pt>
    <dgm:pt modelId="{553A9B76-BF26-46D8-BB6A-5CE212D9F88F}" type="pres">
      <dgm:prSet presAssocID="{CE5082C1-0797-47D5-8D94-451E6D09AD33}" presName="anchor1" presStyleCnt="0"/>
      <dgm:spPr/>
    </dgm:pt>
    <dgm:pt modelId="{74BB356F-8FAB-480C-B045-5FFAE620DF0B}" type="pres">
      <dgm:prSet presAssocID="{CE5082C1-0797-47D5-8D94-451E6D09AD33}" presName="backup1" presStyleCnt="0"/>
      <dgm:spPr/>
    </dgm:pt>
    <dgm:pt modelId="{6FD4313C-2883-449C-8CFB-D3C0CF2397EE}" type="pres">
      <dgm:prSet presAssocID="{CE5082C1-0797-47D5-8D94-451E6D09AD33}" presName="preLine1" presStyleLbl="parChTrans1D1" presStyleIdx="1" presStyleCnt="10"/>
      <dgm:spPr/>
    </dgm:pt>
    <dgm:pt modelId="{F475FF89-4B6B-48F8-9E6A-664365AA8F73}" type="pres">
      <dgm:prSet presAssocID="{CE5082C1-0797-47D5-8D94-451E6D09AD33}" presName="desTx1" presStyleLbl="revTx" presStyleIdx="0" presStyleCnt="0">
        <dgm:presLayoutVars>
          <dgm:bulletEnabled val="1"/>
        </dgm:presLayoutVars>
      </dgm:prSet>
      <dgm:spPr/>
    </dgm:pt>
    <dgm:pt modelId="{80C1CE3F-E530-4CFA-AB4F-BFF1E2F1DC11}" type="pres">
      <dgm:prSet presAssocID="{B70936C8-9A2B-4025-9945-50342C052BC9}" presName="Name11" presStyleLbl="parChTrans1D1" presStyleIdx="2" presStyleCnt="10"/>
      <dgm:spPr/>
    </dgm:pt>
    <dgm:pt modelId="{154A63FC-9740-4249-8BEC-E93DD5491ABE}" type="pres">
      <dgm:prSet presAssocID="{E4F4EB05-1B20-47C5-B2B7-68159E6AD800}" presName="txAndLines1" presStyleCnt="0"/>
      <dgm:spPr/>
    </dgm:pt>
    <dgm:pt modelId="{1D5F5976-3D3E-452F-8C5E-EC622390DF7A}" type="pres">
      <dgm:prSet presAssocID="{E4F4EB05-1B20-47C5-B2B7-68159E6AD800}" presName="anchor1" presStyleCnt="0"/>
      <dgm:spPr/>
    </dgm:pt>
    <dgm:pt modelId="{4E5DACBE-D1B7-4351-8FE1-158957451628}" type="pres">
      <dgm:prSet presAssocID="{E4F4EB05-1B20-47C5-B2B7-68159E6AD800}" presName="backup1" presStyleCnt="0"/>
      <dgm:spPr/>
    </dgm:pt>
    <dgm:pt modelId="{FB94A45A-203F-41E4-915C-5C62BDE6D671}" type="pres">
      <dgm:prSet presAssocID="{E4F4EB05-1B20-47C5-B2B7-68159E6AD800}" presName="preLine1" presStyleLbl="parChTrans1D1" presStyleIdx="3" presStyleCnt="10"/>
      <dgm:spPr/>
    </dgm:pt>
    <dgm:pt modelId="{04805563-D990-46E8-BA76-39E1F350D37D}" type="pres">
      <dgm:prSet presAssocID="{E4F4EB05-1B20-47C5-B2B7-68159E6AD800}" presName="desTx1" presStyleLbl="revTx" presStyleIdx="0" presStyleCnt="0">
        <dgm:presLayoutVars>
          <dgm:bulletEnabled val="1"/>
        </dgm:presLayoutVars>
      </dgm:prSet>
      <dgm:spPr/>
    </dgm:pt>
    <dgm:pt modelId="{8EF4B307-271A-481E-A190-4EA33E4DE5AF}" type="pres">
      <dgm:prSet presAssocID="{08782666-512B-4FDB-A6AD-54C90BECB3C4}" presName="Name11" presStyleLbl="parChTrans1D1" presStyleIdx="4" presStyleCnt="10"/>
      <dgm:spPr/>
    </dgm:pt>
    <dgm:pt modelId="{CD7594E3-BE25-4EAD-8BED-7F8C1D9EE7AB}" type="pres">
      <dgm:prSet presAssocID="{EC4D64EF-9D89-45AC-9DB9-0B7C0F5ABB1D}" presName="txAndLines1" presStyleCnt="0"/>
      <dgm:spPr/>
    </dgm:pt>
    <dgm:pt modelId="{4A109419-2480-407A-918E-3F608D582F9E}" type="pres">
      <dgm:prSet presAssocID="{EC4D64EF-9D89-45AC-9DB9-0B7C0F5ABB1D}" presName="anchor1" presStyleCnt="0"/>
      <dgm:spPr/>
    </dgm:pt>
    <dgm:pt modelId="{ED29F37E-4B60-4B9B-A7D1-CDD075B86DBA}" type="pres">
      <dgm:prSet presAssocID="{EC4D64EF-9D89-45AC-9DB9-0B7C0F5ABB1D}" presName="backup1" presStyleCnt="0"/>
      <dgm:spPr/>
    </dgm:pt>
    <dgm:pt modelId="{3F73C472-1081-4D46-BBE1-5F05278E8E51}" type="pres">
      <dgm:prSet presAssocID="{EC4D64EF-9D89-45AC-9DB9-0B7C0F5ABB1D}" presName="preLine1" presStyleLbl="parChTrans1D1" presStyleIdx="5" presStyleCnt="10"/>
      <dgm:spPr/>
    </dgm:pt>
    <dgm:pt modelId="{97166E28-2206-4F6A-AE6F-2D8F8570DD88}" type="pres">
      <dgm:prSet presAssocID="{EC4D64EF-9D89-45AC-9DB9-0B7C0F5ABB1D}" presName="desTx1" presStyleLbl="revTx" presStyleIdx="0" presStyleCnt="0">
        <dgm:presLayoutVars>
          <dgm:bulletEnabled val="1"/>
        </dgm:presLayoutVars>
      </dgm:prSet>
      <dgm:spPr/>
    </dgm:pt>
    <dgm:pt modelId="{B2272758-E25C-47A1-9097-AE2C23DC42B9}" type="pres">
      <dgm:prSet presAssocID="{DFAC7996-D6FF-4694-BE86-6D3418332147}" presName="Name11" presStyleLbl="parChTrans1D1" presStyleIdx="6" presStyleCnt="10"/>
      <dgm:spPr/>
    </dgm:pt>
    <dgm:pt modelId="{43236283-E546-4C3E-8125-C47047DBE521}" type="pres">
      <dgm:prSet presAssocID="{5B027BDF-05AC-472D-9501-67578B5DBC0E}" presName="txAndLines1" presStyleCnt="0"/>
      <dgm:spPr/>
    </dgm:pt>
    <dgm:pt modelId="{DCCC4759-9EAC-4592-858A-42C3CC9F8DB9}" type="pres">
      <dgm:prSet presAssocID="{5B027BDF-05AC-472D-9501-67578B5DBC0E}" presName="anchor1" presStyleCnt="0"/>
      <dgm:spPr/>
    </dgm:pt>
    <dgm:pt modelId="{8AE5F18C-7AAD-4CF3-B031-E886CD3D08A7}" type="pres">
      <dgm:prSet presAssocID="{5B027BDF-05AC-472D-9501-67578B5DBC0E}" presName="backup1" presStyleCnt="0"/>
      <dgm:spPr/>
    </dgm:pt>
    <dgm:pt modelId="{60FD84E4-3767-47E9-A0BD-D6DF6D713FB1}" type="pres">
      <dgm:prSet presAssocID="{5B027BDF-05AC-472D-9501-67578B5DBC0E}" presName="preLine1" presStyleLbl="parChTrans1D1" presStyleIdx="7" presStyleCnt="10"/>
      <dgm:spPr/>
    </dgm:pt>
    <dgm:pt modelId="{20FC8D6C-CB0C-497E-A6BF-96AD3C97A78A}" type="pres">
      <dgm:prSet presAssocID="{5B027BDF-05AC-472D-9501-67578B5DBC0E}" presName="desTx1" presStyleLbl="revTx" presStyleIdx="0" presStyleCnt="0">
        <dgm:presLayoutVars>
          <dgm:bulletEnabled val="1"/>
        </dgm:presLayoutVars>
      </dgm:prSet>
      <dgm:spPr/>
    </dgm:pt>
    <dgm:pt modelId="{58E4C589-A0AB-40B4-9798-ECC5540CBFC8}" type="pres">
      <dgm:prSet presAssocID="{C3AF784D-F8FD-4298-924B-71B7D9358E59}" presName="Name11" presStyleLbl="parChTrans1D1" presStyleIdx="8" presStyleCnt="10"/>
      <dgm:spPr/>
    </dgm:pt>
    <dgm:pt modelId="{068146BE-DF9D-4FFF-87A3-36020CBD06DD}" type="pres">
      <dgm:prSet presAssocID="{886A8943-AB16-41DF-BFEB-07498A8861A5}" presName="txAndLines1" presStyleCnt="0"/>
      <dgm:spPr/>
    </dgm:pt>
    <dgm:pt modelId="{80471DB9-15D8-4C43-9F2E-E461287828B5}" type="pres">
      <dgm:prSet presAssocID="{886A8943-AB16-41DF-BFEB-07498A8861A5}" presName="anchor1" presStyleCnt="0"/>
      <dgm:spPr/>
    </dgm:pt>
    <dgm:pt modelId="{C40F0D60-1E98-403B-A3E7-6C4494D81F65}" type="pres">
      <dgm:prSet presAssocID="{886A8943-AB16-41DF-BFEB-07498A8861A5}" presName="backup1" presStyleCnt="0"/>
      <dgm:spPr/>
    </dgm:pt>
    <dgm:pt modelId="{92DF043D-7D5F-4C00-A9F8-DAEDD205DF1A}" type="pres">
      <dgm:prSet presAssocID="{886A8943-AB16-41DF-BFEB-07498A8861A5}" presName="preLine1" presStyleLbl="parChTrans1D1" presStyleIdx="9" presStyleCnt="10"/>
      <dgm:spPr/>
    </dgm:pt>
    <dgm:pt modelId="{229CC5E5-4204-4E60-859F-59E2A6F23252}" type="pres">
      <dgm:prSet presAssocID="{886A8943-AB16-41DF-BFEB-07498A8861A5}" presName="desTx1" presStyleLbl="revTx" presStyleIdx="0" presStyleCnt="0">
        <dgm:presLayoutVars>
          <dgm:bulletEnabled val="1"/>
        </dgm:presLayoutVars>
      </dgm:prSet>
      <dgm:spPr/>
    </dgm:pt>
  </dgm:ptLst>
  <dgm:cxnLst>
    <dgm:cxn modelId="{E0A18406-84FC-4500-A858-D820E42D1B40}" type="presOf" srcId="{CE5082C1-0797-47D5-8D94-451E6D09AD33}" destId="{F475FF89-4B6B-48F8-9E6A-664365AA8F73}" srcOrd="0" destOrd="0" presId="urn:microsoft.com/office/officeart/2009/3/layout/SubStepProcess"/>
    <dgm:cxn modelId="{A036CB13-A56F-4E7E-B5C6-FDC69EB6FBCD}" type="presOf" srcId="{EC4D64EF-9D89-45AC-9DB9-0B7C0F5ABB1D}" destId="{97166E28-2206-4F6A-AE6F-2D8F8570DD88}" srcOrd="0" destOrd="0" presId="urn:microsoft.com/office/officeart/2009/3/layout/SubStepProcess"/>
    <dgm:cxn modelId="{DA625931-EC17-4A46-82BA-8F8107047BE5}" type="presOf" srcId="{972092B3-F119-421C-85C5-CBF33E0901FB}" destId="{97166E28-2206-4F6A-AE6F-2D8F8570DD88}" srcOrd="0" destOrd="1" presId="urn:microsoft.com/office/officeart/2009/3/layout/SubStepProcess"/>
    <dgm:cxn modelId="{14E0BE5D-1E2F-4123-A781-50D40D1318BE}" srcId="{886A8943-AB16-41DF-BFEB-07498A8861A5}" destId="{6C3ACA6F-EE37-44A9-B48A-C2DD44E73242}" srcOrd="0" destOrd="0" parTransId="{2A1603A8-AFE6-4B6F-8604-DCE2A55BA5F3}" sibTransId="{124A362E-D5D9-474C-905A-18897FC1D8DD}"/>
    <dgm:cxn modelId="{19ED9D64-9C99-4778-9C13-F9B2DB034BE5}" type="presOf" srcId="{F61EE0B3-9BD0-4349-B281-B2CEC9FAD11F}" destId="{F475FF89-4B6B-48F8-9E6A-664365AA8F73}" srcOrd="0" destOrd="1" presId="urn:microsoft.com/office/officeart/2009/3/layout/SubStepProcess"/>
    <dgm:cxn modelId="{43EBA044-4496-47A8-9E26-903E99CC559F}" srcId="{5B027BDF-05AC-472D-9501-67578B5DBC0E}" destId="{B80D5763-81BE-4877-91D7-3B5527973BA3}" srcOrd="0" destOrd="0" parTransId="{317E4930-0B2B-4FDB-B8F7-2F1F2C5381CF}" sibTransId="{F46ECE07-20BE-4D19-BBF0-4F5EE63CABA5}"/>
    <dgm:cxn modelId="{14E6AD6C-7C46-4D7F-B9CC-DA595BB998F8}" type="presOf" srcId="{5B027BDF-05AC-472D-9501-67578B5DBC0E}" destId="{20FC8D6C-CB0C-497E-A6BF-96AD3C97A78A}" srcOrd="0" destOrd="0" presId="urn:microsoft.com/office/officeart/2009/3/layout/SubStepProcess"/>
    <dgm:cxn modelId="{F90DEB4D-D57E-4E1F-A70D-D9178E923813}" srcId="{1642516A-482F-4EBF-82FC-6B84128EA7DC}" destId="{EC4D64EF-9D89-45AC-9DB9-0B7C0F5ABB1D}" srcOrd="2" destOrd="0" parTransId="{08782666-512B-4FDB-A6AD-54C90BECB3C4}" sibTransId="{BCE49894-837F-4B1B-9752-B2D2F59BCB44}"/>
    <dgm:cxn modelId="{8D2E3D4E-FCCC-4BDC-86AE-77E9874A2755}" type="presOf" srcId="{CF02A977-6C41-4DD0-AFC9-5D8204C70ABF}" destId="{E5527109-920A-4C5E-8EC3-D8427697A08C}" srcOrd="0" destOrd="0" presId="urn:microsoft.com/office/officeart/2009/3/layout/SubStepProcess"/>
    <dgm:cxn modelId="{33B3E759-C8FE-4ABD-A74E-9A0DA04812C4}" srcId="{CE5082C1-0797-47D5-8D94-451E6D09AD33}" destId="{F61EE0B3-9BD0-4349-B281-B2CEC9FAD11F}" srcOrd="0" destOrd="0" parTransId="{A51749E3-FCF1-43A4-AE02-7B5C99180A74}" sibTransId="{F0F0F493-3F1F-43D2-9247-AFB5DC2DDCC6}"/>
    <dgm:cxn modelId="{94C7D481-7AC1-409F-8FA6-690991A7B4A5}" type="presOf" srcId="{6C3ACA6F-EE37-44A9-B48A-C2DD44E73242}" destId="{229CC5E5-4204-4E60-859F-59E2A6F23252}" srcOrd="0" destOrd="1" presId="urn:microsoft.com/office/officeart/2009/3/layout/SubStepProcess"/>
    <dgm:cxn modelId="{FBB0A182-E844-43D7-8CF5-D99DF534B868}" srcId="{1642516A-482F-4EBF-82FC-6B84128EA7DC}" destId="{5B027BDF-05AC-472D-9501-67578B5DBC0E}" srcOrd="3" destOrd="0" parTransId="{DFAC7996-D6FF-4694-BE86-6D3418332147}" sibTransId="{411B0D20-E886-4619-91D9-9CB202AB0498}"/>
    <dgm:cxn modelId="{B223D883-072A-438B-B40D-A62397024BB3}" type="presOf" srcId="{886A8943-AB16-41DF-BFEB-07498A8861A5}" destId="{229CC5E5-4204-4E60-859F-59E2A6F23252}" srcOrd="0" destOrd="0" presId="urn:microsoft.com/office/officeart/2009/3/layout/SubStepProcess"/>
    <dgm:cxn modelId="{E88CFF86-A552-461F-96D4-EDA7D74D09FF}" srcId="{1642516A-482F-4EBF-82FC-6B84128EA7DC}" destId="{886A8943-AB16-41DF-BFEB-07498A8861A5}" srcOrd="4" destOrd="0" parTransId="{C3AF784D-F8FD-4298-924B-71B7D9358E59}" sibTransId="{69F0826B-DC93-4980-A70E-A60ADFD5A7A6}"/>
    <dgm:cxn modelId="{8F4B508D-EF52-4DAE-94C6-53A8591E29BB}" srcId="{EC4D64EF-9D89-45AC-9DB9-0B7C0F5ABB1D}" destId="{972092B3-F119-421C-85C5-CBF33E0901FB}" srcOrd="0" destOrd="0" parTransId="{F6AA7269-5853-4B84-92E1-9AE998AD785C}" sibTransId="{C44C5979-CE22-4C5E-912E-C45891D288EE}"/>
    <dgm:cxn modelId="{538D48A1-E746-45FB-A2FC-0A4DC4BF5CC0}" type="presOf" srcId="{B80D5763-81BE-4877-91D7-3B5527973BA3}" destId="{20FC8D6C-CB0C-497E-A6BF-96AD3C97A78A}" srcOrd="0" destOrd="1" presId="urn:microsoft.com/office/officeart/2009/3/layout/SubStepProcess"/>
    <dgm:cxn modelId="{CC9293A1-45BF-4CF6-9A0D-82F9F5257C0F}" srcId="{1642516A-482F-4EBF-82FC-6B84128EA7DC}" destId="{E4F4EB05-1B20-47C5-B2B7-68159E6AD800}" srcOrd="1" destOrd="0" parTransId="{B70936C8-9A2B-4025-9945-50342C052BC9}" sibTransId="{8F7E794E-A989-4720-AA05-E5FDAA863DB4}"/>
    <dgm:cxn modelId="{259C15AB-1574-4B0E-99B3-933F04135149}" srcId="{E4F4EB05-1B20-47C5-B2B7-68159E6AD800}" destId="{7CE612E0-BE24-44A9-8C23-2D6CEA4671B2}" srcOrd="0" destOrd="0" parTransId="{858CAAED-D57A-477E-BFED-70E85994ED30}" sibTransId="{B67089BD-0A54-428E-9F57-394F6A460C14}"/>
    <dgm:cxn modelId="{6B3362AF-6994-481E-B13A-76DB665F38BA}" srcId="{1642516A-482F-4EBF-82FC-6B84128EA7DC}" destId="{CE5082C1-0797-47D5-8D94-451E6D09AD33}" srcOrd="0" destOrd="0" parTransId="{CDBC2672-43B1-46D0-9D14-FE6F5AA157D0}" sibTransId="{11967AAF-4A82-4368-9254-E7C46B7BE308}"/>
    <dgm:cxn modelId="{DA4576B0-1893-4C22-9F74-8F119E94937A}" type="presOf" srcId="{7CE612E0-BE24-44A9-8C23-2D6CEA4671B2}" destId="{04805563-D990-46E8-BA76-39E1F350D37D}" srcOrd="0" destOrd="1" presId="urn:microsoft.com/office/officeart/2009/3/layout/SubStepProcess"/>
    <dgm:cxn modelId="{41C96EC1-455B-475E-8BDB-9F171502F4B9}" srcId="{CF02A977-6C41-4DD0-AFC9-5D8204C70ABF}" destId="{1642516A-482F-4EBF-82FC-6B84128EA7DC}" srcOrd="0" destOrd="0" parTransId="{38BABE67-E2F8-4B2D-8C3D-280CA142BDA9}" sibTransId="{F34BB9F7-E42B-4ABB-883C-04287014E7F0}"/>
    <dgm:cxn modelId="{4A247CE9-9075-41CC-B5F2-75F6C0B2D1DA}" type="presOf" srcId="{E4F4EB05-1B20-47C5-B2B7-68159E6AD800}" destId="{04805563-D990-46E8-BA76-39E1F350D37D}" srcOrd="0" destOrd="0" presId="urn:microsoft.com/office/officeart/2009/3/layout/SubStepProcess"/>
    <dgm:cxn modelId="{AA92DFF9-5D45-41C6-99B1-D8FCD63E67FD}" type="presOf" srcId="{1642516A-482F-4EBF-82FC-6B84128EA7DC}" destId="{89F0A6D0-3506-4509-840C-A5A931FCCCFD}" srcOrd="0" destOrd="0" presId="urn:microsoft.com/office/officeart/2009/3/layout/SubStepProcess"/>
    <dgm:cxn modelId="{598681BB-EE55-418F-8EB2-BF226D61212A}" type="presParOf" srcId="{E5527109-920A-4C5E-8EC3-D8427697A08C}" destId="{89F0A6D0-3506-4509-840C-A5A931FCCCFD}" srcOrd="0" destOrd="0" presId="urn:microsoft.com/office/officeart/2009/3/layout/SubStepProcess"/>
    <dgm:cxn modelId="{DE639848-C258-4013-9F9B-7B13BDB64CF9}" type="presParOf" srcId="{E5527109-920A-4C5E-8EC3-D8427697A08C}" destId="{CF8AD878-F857-4663-B09C-2C2FB0C14712}" srcOrd="1" destOrd="0" presId="urn:microsoft.com/office/officeart/2009/3/layout/SubStepProcess"/>
    <dgm:cxn modelId="{6666546D-81F0-4AF4-9664-BA1B8C54CBAB}" type="presParOf" srcId="{E5527109-920A-4C5E-8EC3-D8427697A08C}" destId="{4EB4BEF1-CF55-4B09-BC24-FFB94EACC03F}" srcOrd="2" destOrd="0" presId="urn:microsoft.com/office/officeart/2009/3/layout/SubStepProcess"/>
    <dgm:cxn modelId="{55AD22AF-8E89-430B-9730-B07A2BECF7B3}" type="presParOf" srcId="{4EB4BEF1-CF55-4B09-BC24-FFB94EACC03F}" destId="{46AB9146-41FE-463B-B6F9-26E5E6E82316}" srcOrd="0" destOrd="0" presId="urn:microsoft.com/office/officeart/2009/3/layout/SubStepProcess"/>
    <dgm:cxn modelId="{5969D104-C4FA-4104-8866-0143671A0EC2}" type="presParOf" srcId="{4EB4BEF1-CF55-4B09-BC24-FFB94EACC03F}" destId="{865943E8-6E92-4615-A71F-38B0D63490C0}" srcOrd="1" destOrd="0" presId="urn:microsoft.com/office/officeart/2009/3/layout/SubStepProcess"/>
    <dgm:cxn modelId="{394A95F4-4293-4C22-AE4E-3C45B2DB6420}" type="presParOf" srcId="{865943E8-6E92-4615-A71F-38B0D63490C0}" destId="{553A9B76-BF26-46D8-BB6A-5CE212D9F88F}" srcOrd="0" destOrd="0" presId="urn:microsoft.com/office/officeart/2009/3/layout/SubStepProcess"/>
    <dgm:cxn modelId="{515C4039-A195-467E-BF0A-57E10382A67A}" type="presParOf" srcId="{865943E8-6E92-4615-A71F-38B0D63490C0}" destId="{74BB356F-8FAB-480C-B045-5FFAE620DF0B}" srcOrd="1" destOrd="0" presId="urn:microsoft.com/office/officeart/2009/3/layout/SubStepProcess"/>
    <dgm:cxn modelId="{E39D3D95-94F0-4156-AECC-642BA7E41730}" type="presParOf" srcId="{865943E8-6E92-4615-A71F-38B0D63490C0}" destId="{6FD4313C-2883-449C-8CFB-D3C0CF2397EE}" srcOrd="2" destOrd="0" presId="urn:microsoft.com/office/officeart/2009/3/layout/SubStepProcess"/>
    <dgm:cxn modelId="{9165C522-BED2-4737-9038-41336B6D35C4}" type="presParOf" srcId="{865943E8-6E92-4615-A71F-38B0D63490C0}" destId="{F475FF89-4B6B-48F8-9E6A-664365AA8F73}" srcOrd="3" destOrd="0" presId="urn:microsoft.com/office/officeart/2009/3/layout/SubStepProcess"/>
    <dgm:cxn modelId="{EA7407F9-F178-430C-AFCC-4901E46F554E}" type="presParOf" srcId="{4EB4BEF1-CF55-4B09-BC24-FFB94EACC03F}" destId="{80C1CE3F-E530-4CFA-AB4F-BFF1E2F1DC11}" srcOrd="2" destOrd="0" presId="urn:microsoft.com/office/officeart/2009/3/layout/SubStepProcess"/>
    <dgm:cxn modelId="{FC37F301-56E5-41D1-8F47-BA7AFEC35843}" type="presParOf" srcId="{4EB4BEF1-CF55-4B09-BC24-FFB94EACC03F}" destId="{154A63FC-9740-4249-8BEC-E93DD5491ABE}" srcOrd="3" destOrd="0" presId="urn:microsoft.com/office/officeart/2009/3/layout/SubStepProcess"/>
    <dgm:cxn modelId="{C358D862-0117-45B6-A912-A8F9B90B6EBE}" type="presParOf" srcId="{154A63FC-9740-4249-8BEC-E93DD5491ABE}" destId="{1D5F5976-3D3E-452F-8C5E-EC622390DF7A}" srcOrd="0" destOrd="0" presId="urn:microsoft.com/office/officeart/2009/3/layout/SubStepProcess"/>
    <dgm:cxn modelId="{3CF7CC3C-EC27-4BDB-A8F5-8408B0F85FD2}" type="presParOf" srcId="{154A63FC-9740-4249-8BEC-E93DD5491ABE}" destId="{4E5DACBE-D1B7-4351-8FE1-158957451628}" srcOrd="1" destOrd="0" presId="urn:microsoft.com/office/officeart/2009/3/layout/SubStepProcess"/>
    <dgm:cxn modelId="{E7A17F3F-EE89-44F7-85AC-0FD592873F28}" type="presParOf" srcId="{154A63FC-9740-4249-8BEC-E93DD5491ABE}" destId="{FB94A45A-203F-41E4-915C-5C62BDE6D671}" srcOrd="2" destOrd="0" presId="urn:microsoft.com/office/officeart/2009/3/layout/SubStepProcess"/>
    <dgm:cxn modelId="{71FA7983-6FB3-49B6-B305-37690BF91315}" type="presParOf" srcId="{154A63FC-9740-4249-8BEC-E93DD5491ABE}" destId="{04805563-D990-46E8-BA76-39E1F350D37D}" srcOrd="3" destOrd="0" presId="urn:microsoft.com/office/officeart/2009/3/layout/SubStepProcess"/>
    <dgm:cxn modelId="{63096BAF-C08B-4EF0-BF3F-65F42F69FDAE}" type="presParOf" srcId="{4EB4BEF1-CF55-4B09-BC24-FFB94EACC03F}" destId="{8EF4B307-271A-481E-A190-4EA33E4DE5AF}" srcOrd="4" destOrd="0" presId="urn:microsoft.com/office/officeart/2009/3/layout/SubStepProcess"/>
    <dgm:cxn modelId="{6C0EAD80-35F3-4E2C-91CF-D1AEE8CF991B}" type="presParOf" srcId="{4EB4BEF1-CF55-4B09-BC24-FFB94EACC03F}" destId="{CD7594E3-BE25-4EAD-8BED-7F8C1D9EE7AB}" srcOrd="5" destOrd="0" presId="urn:microsoft.com/office/officeart/2009/3/layout/SubStepProcess"/>
    <dgm:cxn modelId="{09FF20B7-9E15-4336-AA61-ECA1C7845862}" type="presParOf" srcId="{CD7594E3-BE25-4EAD-8BED-7F8C1D9EE7AB}" destId="{4A109419-2480-407A-918E-3F608D582F9E}" srcOrd="0" destOrd="0" presId="urn:microsoft.com/office/officeart/2009/3/layout/SubStepProcess"/>
    <dgm:cxn modelId="{398E01FC-1C32-49DC-91ED-868583F16B5A}" type="presParOf" srcId="{CD7594E3-BE25-4EAD-8BED-7F8C1D9EE7AB}" destId="{ED29F37E-4B60-4B9B-A7D1-CDD075B86DBA}" srcOrd="1" destOrd="0" presId="urn:microsoft.com/office/officeart/2009/3/layout/SubStepProcess"/>
    <dgm:cxn modelId="{1996F033-1507-4259-A516-1D17744D70BF}" type="presParOf" srcId="{CD7594E3-BE25-4EAD-8BED-7F8C1D9EE7AB}" destId="{3F73C472-1081-4D46-BBE1-5F05278E8E51}" srcOrd="2" destOrd="0" presId="urn:microsoft.com/office/officeart/2009/3/layout/SubStepProcess"/>
    <dgm:cxn modelId="{3ED39FAB-CA70-4897-9150-AD4C2099359E}" type="presParOf" srcId="{CD7594E3-BE25-4EAD-8BED-7F8C1D9EE7AB}" destId="{97166E28-2206-4F6A-AE6F-2D8F8570DD88}" srcOrd="3" destOrd="0" presId="urn:microsoft.com/office/officeart/2009/3/layout/SubStepProcess"/>
    <dgm:cxn modelId="{5B1D2807-AB74-4BF7-8B51-E296E2B93AD2}" type="presParOf" srcId="{4EB4BEF1-CF55-4B09-BC24-FFB94EACC03F}" destId="{B2272758-E25C-47A1-9097-AE2C23DC42B9}" srcOrd="6" destOrd="0" presId="urn:microsoft.com/office/officeart/2009/3/layout/SubStepProcess"/>
    <dgm:cxn modelId="{EE72F234-BBF8-4924-8DC9-667FF70D17E8}" type="presParOf" srcId="{4EB4BEF1-CF55-4B09-BC24-FFB94EACC03F}" destId="{43236283-E546-4C3E-8125-C47047DBE521}" srcOrd="7" destOrd="0" presId="urn:microsoft.com/office/officeart/2009/3/layout/SubStepProcess"/>
    <dgm:cxn modelId="{C8EAF848-50B2-46CB-ACA0-D362C6A842C8}" type="presParOf" srcId="{43236283-E546-4C3E-8125-C47047DBE521}" destId="{DCCC4759-9EAC-4592-858A-42C3CC9F8DB9}" srcOrd="0" destOrd="0" presId="urn:microsoft.com/office/officeart/2009/3/layout/SubStepProcess"/>
    <dgm:cxn modelId="{83D9D702-B6A0-438B-A8AA-C704E3BB9A19}" type="presParOf" srcId="{43236283-E546-4C3E-8125-C47047DBE521}" destId="{8AE5F18C-7AAD-4CF3-B031-E886CD3D08A7}" srcOrd="1" destOrd="0" presId="urn:microsoft.com/office/officeart/2009/3/layout/SubStepProcess"/>
    <dgm:cxn modelId="{CA099977-60AE-4CFF-9DAE-663C9D7DA06D}" type="presParOf" srcId="{43236283-E546-4C3E-8125-C47047DBE521}" destId="{60FD84E4-3767-47E9-A0BD-D6DF6D713FB1}" srcOrd="2" destOrd="0" presId="urn:microsoft.com/office/officeart/2009/3/layout/SubStepProcess"/>
    <dgm:cxn modelId="{4814BBF7-7372-4A28-AFDC-B6B9DD38C80C}" type="presParOf" srcId="{43236283-E546-4C3E-8125-C47047DBE521}" destId="{20FC8D6C-CB0C-497E-A6BF-96AD3C97A78A}" srcOrd="3" destOrd="0" presId="urn:microsoft.com/office/officeart/2009/3/layout/SubStepProcess"/>
    <dgm:cxn modelId="{28FB1B9D-070C-4BC5-9340-894745867866}" type="presParOf" srcId="{4EB4BEF1-CF55-4B09-BC24-FFB94EACC03F}" destId="{58E4C589-A0AB-40B4-9798-ECC5540CBFC8}" srcOrd="8" destOrd="0" presId="urn:microsoft.com/office/officeart/2009/3/layout/SubStepProcess"/>
    <dgm:cxn modelId="{83752A72-742C-4EE6-9D20-C4BA02343963}" type="presParOf" srcId="{4EB4BEF1-CF55-4B09-BC24-FFB94EACC03F}" destId="{068146BE-DF9D-4FFF-87A3-36020CBD06DD}" srcOrd="9" destOrd="0" presId="urn:microsoft.com/office/officeart/2009/3/layout/SubStepProcess"/>
    <dgm:cxn modelId="{D208B1C1-5D31-4A1A-B079-4D47C39EFA29}" type="presParOf" srcId="{068146BE-DF9D-4FFF-87A3-36020CBD06DD}" destId="{80471DB9-15D8-4C43-9F2E-E461287828B5}" srcOrd="0" destOrd="0" presId="urn:microsoft.com/office/officeart/2009/3/layout/SubStepProcess"/>
    <dgm:cxn modelId="{B04F669A-8923-4B00-80C0-152C8B66A2F2}" type="presParOf" srcId="{068146BE-DF9D-4FFF-87A3-36020CBD06DD}" destId="{C40F0D60-1E98-403B-A3E7-6C4494D81F65}" srcOrd="1" destOrd="0" presId="urn:microsoft.com/office/officeart/2009/3/layout/SubStepProcess"/>
    <dgm:cxn modelId="{472182CD-1854-494A-8C0B-F723BAC0FCEC}" type="presParOf" srcId="{068146BE-DF9D-4FFF-87A3-36020CBD06DD}" destId="{92DF043D-7D5F-4C00-A9F8-DAEDD205DF1A}" srcOrd="2" destOrd="0" presId="urn:microsoft.com/office/officeart/2009/3/layout/SubStepProcess"/>
    <dgm:cxn modelId="{2F935EE3-7C9C-4B9E-BA37-6F88959A3551}" type="presParOf" srcId="{068146BE-DF9D-4FFF-87A3-36020CBD06DD}" destId="{229CC5E5-4204-4E60-859F-59E2A6F2325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</a:rPr>
            <a:t>Customer Demographics &amp; Income/Expenditure Insights</a:t>
          </a:r>
          <a:endParaRPr lang="en-US" sz="14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  <a:ea typeface="+mn-ea"/>
              <a:cs typeface="+mn-cs"/>
            </a:rPr>
            <a:t>Providing data driven decisions to increase credit card usage</a:t>
          </a: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End Goal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D854A004-B9FC-4699-82AC-AD023C849FDE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FEC4C-EB91-45B2-A59F-E541557F2D87}" type="pres">
      <dgm:prSet presAssocID="{1F537568-FA7A-46CC-ADCB-DD8773A33F6C}" presName="hierRoot1" presStyleCnt="0"/>
      <dgm:spPr/>
    </dgm:pt>
    <dgm:pt modelId="{1A07335C-3DDF-452B-A8EE-FCBE1BF3CC39}" type="pres">
      <dgm:prSet presAssocID="{1F537568-FA7A-46CC-ADCB-DD8773A33F6C}" presName="composite" presStyleCnt="0"/>
      <dgm:spPr/>
    </dgm:pt>
    <dgm:pt modelId="{CE41ECD7-4E95-4D28-B651-FA954D1B8198}" type="pres">
      <dgm:prSet presAssocID="{1F537568-FA7A-46CC-ADCB-DD8773A33F6C}" presName="background" presStyleLbl="node0" presStyleIdx="0" presStyleCnt="1"/>
      <dgm:spPr/>
    </dgm:pt>
    <dgm:pt modelId="{2C810AF7-D778-4B6F-B6F3-B874CDD527E3}" type="pres">
      <dgm:prSet presAssocID="{1F537568-FA7A-46CC-ADCB-DD8773A33F6C}" presName="text" presStyleLbl="fgAcc0" presStyleIdx="0" presStyleCnt="1" custScaleX="83909" custScaleY="87904" custLinFactNeighborX="6903" custLinFactNeighborY="-16662">
        <dgm:presLayoutVars>
          <dgm:chPref val="3"/>
        </dgm:presLayoutVars>
      </dgm:prSet>
      <dgm:spPr/>
    </dgm:pt>
    <dgm:pt modelId="{D65A311C-ECA9-49A5-9005-7710AF90B4A5}" type="pres">
      <dgm:prSet presAssocID="{1F537568-FA7A-46CC-ADCB-DD8773A33F6C}" presName="hierChild2" presStyleCnt="0"/>
      <dgm:spPr/>
    </dgm:pt>
    <dgm:pt modelId="{9AA7FB5F-652C-4FBF-BA9E-683FD70B24E5}" type="pres">
      <dgm:prSet presAssocID="{44F12EF6-F717-4AED-869A-B71DF5FEA515}" presName="Name10" presStyleLbl="parChTrans1D2" presStyleIdx="0" presStyleCnt="2"/>
      <dgm:spPr/>
    </dgm:pt>
    <dgm:pt modelId="{C6D98F0C-60CB-496D-9F70-239F736B3F52}" type="pres">
      <dgm:prSet presAssocID="{CD7DBBCD-D51C-453F-B9BA-E8C97CA82E7C}" presName="hierRoot2" presStyleCnt="0"/>
      <dgm:spPr/>
    </dgm:pt>
    <dgm:pt modelId="{E5A13527-8DAE-467A-BDA7-43BEAA2B3AC8}" type="pres">
      <dgm:prSet presAssocID="{CD7DBBCD-D51C-453F-B9BA-E8C97CA82E7C}" presName="composite2" presStyleCnt="0"/>
      <dgm:spPr/>
    </dgm:pt>
    <dgm:pt modelId="{E3B6E08B-8355-4F63-834B-C966177BB26E}" type="pres">
      <dgm:prSet presAssocID="{CD7DBBCD-D51C-453F-B9BA-E8C97CA82E7C}" presName="background2" presStyleLbl="node2" presStyleIdx="0" presStyleCnt="2"/>
      <dgm:spPr/>
    </dgm:pt>
    <dgm:pt modelId="{C14CCC07-227D-401C-8DEC-5393C9ED5D75}" type="pres">
      <dgm:prSet presAssocID="{CD7DBBCD-D51C-453F-B9BA-E8C97CA82E7C}" presName="text2" presStyleLbl="fgAcc2" presStyleIdx="0" presStyleCnt="2" custScaleX="162621" custLinFactNeighborX="-32541" custLinFactNeighborY="-19594">
        <dgm:presLayoutVars>
          <dgm:chPref val="3"/>
        </dgm:presLayoutVars>
      </dgm:prSet>
      <dgm:spPr/>
    </dgm:pt>
    <dgm:pt modelId="{F1F00A80-4E33-4D8A-863F-861A47B2206E}" type="pres">
      <dgm:prSet presAssocID="{CD7DBBCD-D51C-453F-B9BA-E8C97CA82E7C}" presName="hierChild3" presStyleCnt="0"/>
      <dgm:spPr/>
    </dgm:pt>
    <dgm:pt modelId="{9CD32C52-F4DE-458E-A334-ED6E9424086D}" type="pres">
      <dgm:prSet presAssocID="{14FEAC5A-9DAB-4278-A12C-EA3C99129DBD}" presName="Name10" presStyleLbl="parChTrans1D2" presStyleIdx="1" presStyleCnt="2"/>
      <dgm:spPr/>
    </dgm:pt>
    <dgm:pt modelId="{81532310-E0E8-4234-9B7F-62CA038ADC06}" type="pres">
      <dgm:prSet presAssocID="{ADA0BE6E-C37A-4B59-8174-284C50AA820E}" presName="hierRoot2" presStyleCnt="0"/>
      <dgm:spPr/>
    </dgm:pt>
    <dgm:pt modelId="{42CE2520-915D-4FB4-8D25-D99D184A670F}" type="pres">
      <dgm:prSet presAssocID="{ADA0BE6E-C37A-4B59-8174-284C50AA820E}" presName="composite2" presStyleCnt="0"/>
      <dgm:spPr/>
    </dgm:pt>
    <dgm:pt modelId="{DD01733F-5D62-4716-993C-EDD6414BCEF9}" type="pres">
      <dgm:prSet presAssocID="{ADA0BE6E-C37A-4B59-8174-284C50AA820E}" presName="background2" presStyleLbl="node2" presStyleIdx="1" presStyleCnt="2"/>
      <dgm:spPr/>
    </dgm:pt>
    <dgm:pt modelId="{D2ADA93B-353F-4BF3-BA8F-9E68E0A240F6}" type="pres">
      <dgm:prSet presAssocID="{ADA0BE6E-C37A-4B59-8174-284C50AA820E}" presName="text2" presStyleLbl="fgAcc2" presStyleIdx="1" presStyleCnt="2" custScaleY="75844" custLinFactNeighborX="15952" custLinFactNeighborY="-3276">
        <dgm:presLayoutVars>
          <dgm:chPref val="3"/>
        </dgm:presLayoutVars>
      </dgm:prSet>
      <dgm:spPr/>
    </dgm:pt>
    <dgm:pt modelId="{A7868771-EB6D-4956-A8BF-496C4BC405C4}" type="pres">
      <dgm:prSet presAssocID="{ADA0BE6E-C37A-4B59-8174-284C50AA820E}" presName="hierChild3" presStyleCnt="0"/>
      <dgm:spPr/>
    </dgm:pt>
  </dgm:ptLst>
  <dgm:cxnLst>
    <dgm:cxn modelId="{16A13610-D73A-43CD-9CED-BAB124473031}" type="presOf" srcId="{CD7DBBCD-D51C-453F-B9BA-E8C97CA82E7C}" destId="{C14CCC07-227D-401C-8DEC-5393C9ED5D75}" srcOrd="0" destOrd="0" presId="urn:microsoft.com/office/officeart/2005/8/layout/hierarchy1"/>
    <dgm:cxn modelId="{3730A618-A343-4C0B-B2B8-7EFFE56AFF3F}" srcId="{1F537568-FA7A-46CC-ADCB-DD8773A33F6C}" destId="{ADA0BE6E-C37A-4B59-8174-284C50AA820E}" srcOrd="1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294DCC63-D753-499A-A2BE-C5358232EE39}" type="presOf" srcId="{14FEAC5A-9DAB-4278-A12C-EA3C99129DBD}" destId="{9CD32C52-F4DE-458E-A334-ED6E9424086D}" srcOrd="0" destOrd="0" presId="urn:microsoft.com/office/officeart/2005/8/layout/hierarchy1"/>
    <dgm:cxn modelId="{07D4E778-C52E-4C72-9518-EA816169A258}" type="presOf" srcId="{351A750B-CF8C-45F8-B7DE-6B20039B0033}" destId="{D854A004-B9FC-4699-82AC-AD023C849FDE}" srcOrd="0" destOrd="0" presId="urn:microsoft.com/office/officeart/2005/8/layout/hierarchy1"/>
    <dgm:cxn modelId="{67829DC0-6CFC-4D64-B7A1-50794261FD74}" type="presOf" srcId="{44F12EF6-F717-4AED-869A-B71DF5FEA515}" destId="{9AA7FB5F-652C-4FBF-BA9E-683FD70B24E5}" srcOrd="0" destOrd="0" presId="urn:microsoft.com/office/officeart/2005/8/layout/hierarchy1"/>
    <dgm:cxn modelId="{1AD181C6-3C8C-40D4-BE54-84D2FDEFE109}" type="presOf" srcId="{1F537568-FA7A-46CC-ADCB-DD8773A33F6C}" destId="{2C810AF7-D778-4B6F-B6F3-B874CDD527E3}" srcOrd="0" destOrd="0" presId="urn:microsoft.com/office/officeart/2005/8/layout/hierarchy1"/>
    <dgm:cxn modelId="{44865FDD-2362-4AB6-A495-B287F93CC9DB}" type="presOf" srcId="{ADA0BE6E-C37A-4B59-8174-284C50AA820E}" destId="{D2ADA93B-353F-4BF3-BA8F-9E68E0A240F6}" srcOrd="0" destOrd="0" presId="urn:microsoft.com/office/officeart/2005/8/layout/hierarchy1"/>
    <dgm:cxn modelId="{619CD354-087D-471A-9880-0118C832A112}" type="presParOf" srcId="{D854A004-B9FC-4699-82AC-AD023C849FDE}" destId="{E6EFEC4C-EB91-45B2-A59F-E541557F2D87}" srcOrd="0" destOrd="0" presId="urn:microsoft.com/office/officeart/2005/8/layout/hierarchy1"/>
    <dgm:cxn modelId="{6ADDA2BA-02B6-46DB-BC51-C3234774176D}" type="presParOf" srcId="{E6EFEC4C-EB91-45B2-A59F-E541557F2D87}" destId="{1A07335C-3DDF-452B-A8EE-FCBE1BF3CC39}" srcOrd="0" destOrd="0" presId="urn:microsoft.com/office/officeart/2005/8/layout/hierarchy1"/>
    <dgm:cxn modelId="{8E9BCD17-3F99-4BDB-AC48-EE376C4EF367}" type="presParOf" srcId="{1A07335C-3DDF-452B-A8EE-FCBE1BF3CC39}" destId="{CE41ECD7-4E95-4D28-B651-FA954D1B8198}" srcOrd="0" destOrd="0" presId="urn:microsoft.com/office/officeart/2005/8/layout/hierarchy1"/>
    <dgm:cxn modelId="{5D8B1527-3EAF-4212-9538-2C913580DFDF}" type="presParOf" srcId="{1A07335C-3DDF-452B-A8EE-FCBE1BF3CC39}" destId="{2C810AF7-D778-4B6F-B6F3-B874CDD527E3}" srcOrd="1" destOrd="0" presId="urn:microsoft.com/office/officeart/2005/8/layout/hierarchy1"/>
    <dgm:cxn modelId="{FF0267C6-9801-4BB9-9317-F5E8EA30247C}" type="presParOf" srcId="{E6EFEC4C-EB91-45B2-A59F-E541557F2D87}" destId="{D65A311C-ECA9-49A5-9005-7710AF90B4A5}" srcOrd="1" destOrd="0" presId="urn:microsoft.com/office/officeart/2005/8/layout/hierarchy1"/>
    <dgm:cxn modelId="{AAE37D89-5824-459D-AFBE-0F201F900352}" type="presParOf" srcId="{D65A311C-ECA9-49A5-9005-7710AF90B4A5}" destId="{9AA7FB5F-652C-4FBF-BA9E-683FD70B24E5}" srcOrd="0" destOrd="0" presId="urn:microsoft.com/office/officeart/2005/8/layout/hierarchy1"/>
    <dgm:cxn modelId="{126CEE01-74AF-4821-9048-1387E665AC9B}" type="presParOf" srcId="{D65A311C-ECA9-49A5-9005-7710AF90B4A5}" destId="{C6D98F0C-60CB-496D-9F70-239F736B3F52}" srcOrd="1" destOrd="0" presId="urn:microsoft.com/office/officeart/2005/8/layout/hierarchy1"/>
    <dgm:cxn modelId="{A0391CE7-CB6E-47D8-A2F9-10265CB880C3}" type="presParOf" srcId="{C6D98F0C-60CB-496D-9F70-239F736B3F52}" destId="{E5A13527-8DAE-467A-BDA7-43BEAA2B3AC8}" srcOrd="0" destOrd="0" presId="urn:microsoft.com/office/officeart/2005/8/layout/hierarchy1"/>
    <dgm:cxn modelId="{17325D7D-482E-4E2C-9897-F3A5191395EE}" type="presParOf" srcId="{E5A13527-8DAE-467A-BDA7-43BEAA2B3AC8}" destId="{E3B6E08B-8355-4F63-834B-C966177BB26E}" srcOrd="0" destOrd="0" presId="urn:microsoft.com/office/officeart/2005/8/layout/hierarchy1"/>
    <dgm:cxn modelId="{506C2280-78BF-4C06-B380-8FF4DB919455}" type="presParOf" srcId="{E5A13527-8DAE-467A-BDA7-43BEAA2B3AC8}" destId="{C14CCC07-227D-401C-8DEC-5393C9ED5D75}" srcOrd="1" destOrd="0" presId="urn:microsoft.com/office/officeart/2005/8/layout/hierarchy1"/>
    <dgm:cxn modelId="{9F80CA6D-B76F-4FE8-AA55-23D1BB411823}" type="presParOf" srcId="{C6D98F0C-60CB-496D-9F70-239F736B3F52}" destId="{F1F00A80-4E33-4D8A-863F-861A47B2206E}" srcOrd="1" destOrd="0" presId="urn:microsoft.com/office/officeart/2005/8/layout/hierarchy1"/>
    <dgm:cxn modelId="{78A1153D-D21D-4A2E-87C6-8A089EA0FD67}" type="presParOf" srcId="{D65A311C-ECA9-49A5-9005-7710AF90B4A5}" destId="{9CD32C52-F4DE-458E-A334-ED6E9424086D}" srcOrd="2" destOrd="0" presId="urn:microsoft.com/office/officeart/2005/8/layout/hierarchy1"/>
    <dgm:cxn modelId="{9F4DD439-800A-4952-A7C0-197AAEA4203A}" type="presParOf" srcId="{D65A311C-ECA9-49A5-9005-7710AF90B4A5}" destId="{81532310-E0E8-4234-9B7F-62CA038ADC06}" srcOrd="3" destOrd="0" presId="urn:microsoft.com/office/officeart/2005/8/layout/hierarchy1"/>
    <dgm:cxn modelId="{D4022671-FF88-48CC-BA61-E1BC95DF9416}" type="presParOf" srcId="{81532310-E0E8-4234-9B7F-62CA038ADC06}" destId="{42CE2520-915D-4FB4-8D25-D99D184A670F}" srcOrd="0" destOrd="0" presId="urn:microsoft.com/office/officeart/2005/8/layout/hierarchy1"/>
    <dgm:cxn modelId="{045AC7E4-9B3B-42D4-9751-46C7A853338A}" type="presParOf" srcId="{42CE2520-915D-4FB4-8D25-D99D184A670F}" destId="{DD01733F-5D62-4716-993C-EDD6414BCEF9}" srcOrd="0" destOrd="0" presId="urn:microsoft.com/office/officeart/2005/8/layout/hierarchy1"/>
    <dgm:cxn modelId="{632F2C71-F29B-44AD-9EF2-13AA486D99D7}" type="presParOf" srcId="{42CE2520-915D-4FB4-8D25-D99D184A670F}" destId="{D2ADA93B-353F-4BF3-BA8F-9E68E0A240F6}" srcOrd="1" destOrd="0" presId="urn:microsoft.com/office/officeart/2005/8/layout/hierarchy1"/>
    <dgm:cxn modelId="{7F13063A-9C84-4E8E-9AEB-864FE3A2DAFA}" type="presParOf" srcId="{81532310-E0E8-4234-9B7F-62CA038ADC06}" destId="{A7868771-EB6D-4956-A8BF-496C4BC405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  <a:ea typeface="+mn-ea"/>
              <a:cs typeface="+mn-cs"/>
            </a:rPr>
            <a:t>Demographics</a:t>
          </a: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079F0133-DACF-47D0-9192-CEB8DA410406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Depiction of Diverse Customer Base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BA2E3F-AA4C-48ED-90C3-046195434651}">
      <dgm:prSet custT="1"/>
      <dgm:spPr/>
      <dgm:t>
        <a:bodyPr anchor="ctr"/>
        <a:lstStyle/>
        <a:p>
          <a:pPr algn="ctr"/>
          <a:r>
            <a:rPr lang="en-US" sz="900" b="0" i="1" kern="1200" dirty="0">
              <a:latin typeface="Montserrat" panose="00000500000000000000" pitchFamily="2" charset="0"/>
            </a:rPr>
            <a:t>Segment-Specific Insights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Montserrat" panose="00000500000000000000" pitchFamily="2" charset="0"/>
            </a:rPr>
            <a:t>Income &amp; Expense Analytics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Illustration of Spending Habits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Mitron Bank Customer Insights Dashboard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Insights on Payment Preference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8AC23C1A-157B-433A-B143-D1FA9FF72901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C0BEA-4537-4AD6-B0A4-4A5C3F79EF42}" type="pres">
      <dgm:prSet presAssocID="{1F537568-FA7A-46CC-ADCB-DD8773A33F6C}" presName="hierRoot1" presStyleCnt="0"/>
      <dgm:spPr/>
    </dgm:pt>
    <dgm:pt modelId="{B04E04A8-D027-4B99-B6B2-4F455D46F61C}" type="pres">
      <dgm:prSet presAssocID="{1F537568-FA7A-46CC-ADCB-DD8773A33F6C}" presName="composite" presStyleCnt="0"/>
      <dgm:spPr/>
    </dgm:pt>
    <dgm:pt modelId="{1B6CE6DD-7176-406B-AA6F-B570DB0ECD5A}" type="pres">
      <dgm:prSet presAssocID="{1F537568-FA7A-46CC-ADCB-DD8773A33F6C}" presName="background" presStyleLbl="node0" presStyleIdx="0" presStyleCnt="1"/>
      <dgm:spPr/>
    </dgm:pt>
    <dgm:pt modelId="{E6B51195-6064-4D7B-B2FE-8815132D1921}" type="pres">
      <dgm:prSet presAssocID="{1F537568-FA7A-46CC-ADCB-DD8773A33F6C}" presName="text" presStyleLbl="fgAcc0" presStyleIdx="0" presStyleCnt="1">
        <dgm:presLayoutVars>
          <dgm:chPref val="3"/>
        </dgm:presLayoutVars>
      </dgm:prSet>
      <dgm:spPr/>
    </dgm:pt>
    <dgm:pt modelId="{38201808-3E80-453A-A0C1-0BA70DD32696}" type="pres">
      <dgm:prSet presAssocID="{1F537568-FA7A-46CC-ADCB-DD8773A33F6C}" presName="hierChild2" presStyleCnt="0"/>
      <dgm:spPr/>
    </dgm:pt>
    <dgm:pt modelId="{CDB3871D-FB66-4DC7-B18A-CA4B4F9FC257}" type="pres">
      <dgm:prSet presAssocID="{44F12EF6-F717-4AED-869A-B71DF5FEA515}" presName="Name10" presStyleLbl="parChTrans1D2" presStyleIdx="0" presStyleCnt="2"/>
      <dgm:spPr/>
    </dgm:pt>
    <dgm:pt modelId="{A9B0A5B8-2CEC-4475-9D89-68997F708109}" type="pres">
      <dgm:prSet presAssocID="{CD7DBBCD-D51C-453F-B9BA-E8C97CA82E7C}" presName="hierRoot2" presStyleCnt="0"/>
      <dgm:spPr/>
    </dgm:pt>
    <dgm:pt modelId="{65F0D9F4-6004-4C78-96DB-F39EB51BBE4C}" type="pres">
      <dgm:prSet presAssocID="{CD7DBBCD-D51C-453F-B9BA-E8C97CA82E7C}" presName="composite2" presStyleCnt="0"/>
      <dgm:spPr/>
    </dgm:pt>
    <dgm:pt modelId="{5B765999-416F-4985-963C-15D008E14A4B}" type="pres">
      <dgm:prSet presAssocID="{CD7DBBCD-D51C-453F-B9BA-E8C97CA82E7C}" presName="background2" presStyleLbl="node2" presStyleIdx="0" presStyleCnt="2"/>
      <dgm:spPr/>
    </dgm:pt>
    <dgm:pt modelId="{1B88D685-8A4A-401B-8DC1-E647AE0FD97E}" type="pres">
      <dgm:prSet presAssocID="{CD7DBBCD-D51C-453F-B9BA-E8C97CA82E7C}" presName="text2" presStyleLbl="fgAcc2" presStyleIdx="0" presStyleCnt="2">
        <dgm:presLayoutVars>
          <dgm:chPref val="3"/>
        </dgm:presLayoutVars>
      </dgm:prSet>
      <dgm:spPr/>
    </dgm:pt>
    <dgm:pt modelId="{8E53ACE6-5329-4D31-B912-B623EDA546BB}" type="pres">
      <dgm:prSet presAssocID="{CD7DBBCD-D51C-453F-B9BA-E8C97CA82E7C}" presName="hierChild3" presStyleCnt="0"/>
      <dgm:spPr/>
    </dgm:pt>
    <dgm:pt modelId="{E6E4E666-8C0F-4FFD-B021-E6D71F0F9816}" type="pres">
      <dgm:prSet presAssocID="{1E67605D-7906-459F-BA9A-153F9E558B19}" presName="Name17" presStyleLbl="parChTrans1D3" presStyleIdx="0" presStyleCnt="4"/>
      <dgm:spPr/>
    </dgm:pt>
    <dgm:pt modelId="{3A85A9FE-A241-4D87-9B59-954F8411BC6F}" type="pres">
      <dgm:prSet presAssocID="{079F0133-DACF-47D0-9192-CEB8DA410406}" presName="hierRoot3" presStyleCnt="0"/>
      <dgm:spPr/>
    </dgm:pt>
    <dgm:pt modelId="{6C638912-8BC8-4B8B-B745-ACE276CA3162}" type="pres">
      <dgm:prSet presAssocID="{079F0133-DACF-47D0-9192-CEB8DA410406}" presName="composite3" presStyleCnt="0"/>
      <dgm:spPr/>
    </dgm:pt>
    <dgm:pt modelId="{A0D6F3AD-90A8-48B0-AD78-2FF887F51B67}" type="pres">
      <dgm:prSet presAssocID="{079F0133-DACF-47D0-9192-CEB8DA410406}" presName="background3" presStyleLbl="node3" presStyleIdx="0" presStyleCnt="4"/>
      <dgm:spPr/>
    </dgm:pt>
    <dgm:pt modelId="{A2E16D1F-837B-4B4A-B1F7-3540D011F67A}" type="pres">
      <dgm:prSet presAssocID="{079F0133-DACF-47D0-9192-CEB8DA410406}" presName="text3" presStyleLbl="fgAcc3" presStyleIdx="0" presStyleCnt="4">
        <dgm:presLayoutVars>
          <dgm:chPref val="3"/>
        </dgm:presLayoutVars>
      </dgm:prSet>
      <dgm:spPr/>
    </dgm:pt>
    <dgm:pt modelId="{F70B0283-D6A9-4782-9B25-1176B9806567}" type="pres">
      <dgm:prSet presAssocID="{079F0133-DACF-47D0-9192-CEB8DA410406}" presName="hierChild4" presStyleCnt="0"/>
      <dgm:spPr/>
    </dgm:pt>
    <dgm:pt modelId="{266D0139-28F4-4542-AAF3-CCEBE7C9C196}" type="pres">
      <dgm:prSet presAssocID="{7E6B7D7B-142F-478F-84A3-6B4FE743787C}" presName="Name17" presStyleLbl="parChTrans1D3" presStyleIdx="1" presStyleCnt="4"/>
      <dgm:spPr/>
    </dgm:pt>
    <dgm:pt modelId="{6263FC7E-4573-4DBF-A4D1-70BA61398589}" type="pres">
      <dgm:prSet presAssocID="{1EBA2E3F-AA4C-48ED-90C3-046195434651}" presName="hierRoot3" presStyleCnt="0"/>
      <dgm:spPr/>
    </dgm:pt>
    <dgm:pt modelId="{0E0279A1-BBFF-4285-8BBD-3DADD1C6860E}" type="pres">
      <dgm:prSet presAssocID="{1EBA2E3F-AA4C-48ED-90C3-046195434651}" presName="composite3" presStyleCnt="0"/>
      <dgm:spPr/>
    </dgm:pt>
    <dgm:pt modelId="{B4D39647-2EC3-4990-BE2A-2A68CE7265C4}" type="pres">
      <dgm:prSet presAssocID="{1EBA2E3F-AA4C-48ED-90C3-046195434651}" presName="background3" presStyleLbl="node3" presStyleIdx="1" presStyleCnt="4"/>
      <dgm:spPr/>
    </dgm:pt>
    <dgm:pt modelId="{43758491-9B57-4AC3-BAFA-04D456D944F0}" type="pres">
      <dgm:prSet presAssocID="{1EBA2E3F-AA4C-48ED-90C3-046195434651}" presName="text3" presStyleLbl="fgAcc3" presStyleIdx="1" presStyleCnt="4">
        <dgm:presLayoutVars>
          <dgm:chPref val="3"/>
        </dgm:presLayoutVars>
      </dgm:prSet>
      <dgm:spPr/>
    </dgm:pt>
    <dgm:pt modelId="{6DE2C3D3-A067-4D0E-9001-F580C51F65D8}" type="pres">
      <dgm:prSet presAssocID="{1EBA2E3F-AA4C-48ED-90C3-046195434651}" presName="hierChild4" presStyleCnt="0"/>
      <dgm:spPr/>
    </dgm:pt>
    <dgm:pt modelId="{A1234662-C1DC-45D6-BC1F-15D760268041}" type="pres">
      <dgm:prSet presAssocID="{4C9B06E2-25D8-456C-A62F-9DC43052A9CA}" presName="Name10" presStyleLbl="parChTrans1D2" presStyleIdx="1" presStyleCnt="2"/>
      <dgm:spPr/>
    </dgm:pt>
    <dgm:pt modelId="{6FA5FCEB-14CE-480B-8888-D54A798196E2}" type="pres">
      <dgm:prSet presAssocID="{EA39DA10-CC2C-41A5-966A-847DB865F300}" presName="hierRoot2" presStyleCnt="0"/>
      <dgm:spPr/>
    </dgm:pt>
    <dgm:pt modelId="{D1032744-BF80-4FFC-8D4C-F605C5633497}" type="pres">
      <dgm:prSet presAssocID="{EA39DA10-CC2C-41A5-966A-847DB865F300}" presName="composite2" presStyleCnt="0"/>
      <dgm:spPr/>
    </dgm:pt>
    <dgm:pt modelId="{BB18DDE8-5D20-4DF6-8E13-D46B64C716FC}" type="pres">
      <dgm:prSet presAssocID="{EA39DA10-CC2C-41A5-966A-847DB865F300}" presName="background2" presStyleLbl="node2" presStyleIdx="1" presStyleCnt="2"/>
      <dgm:spPr/>
    </dgm:pt>
    <dgm:pt modelId="{CC71FAA2-4770-4DE0-B562-BA9BCB0FD56B}" type="pres">
      <dgm:prSet presAssocID="{EA39DA10-CC2C-41A5-966A-847DB865F300}" presName="text2" presStyleLbl="fgAcc2" presStyleIdx="1" presStyleCnt="2">
        <dgm:presLayoutVars>
          <dgm:chPref val="3"/>
        </dgm:presLayoutVars>
      </dgm:prSet>
      <dgm:spPr/>
    </dgm:pt>
    <dgm:pt modelId="{96CCA5FC-3EB8-4B08-9D5E-A73C025B9054}" type="pres">
      <dgm:prSet presAssocID="{EA39DA10-CC2C-41A5-966A-847DB865F300}" presName="hierChild3" presStyleCnt="0"/>
      <dgm:spPr/>
    </dgm:pt>
    <dgm:pt modelId="{00E023AC-7174-4B2A-85F4-8C85116217AB}" type="pres">
      <dgm:prSet presAssocID="{14FEAC5A-9DAB-4278-A12C-EA3C99129DBD}" presName="Name17" presStyleLbl="parChTrans1D3" presStyleIdx="2" presStyleCnt="4"/>
      <dgm:spPr/>
    </dgm:pt>
    <dgm:pt modelId="{E9695F6E-262E-4610-B93D-5F41E8732715}" type="pres">
      <dgm:prSet presAssocID="{ADA0BE6E-C37A-4B59-8174-284C50AA820E}" presName="hierRoot3" presStyleCnt="0"/>
      <dgm:spPr/>
    </dgm:pt>
    <dgm:pt modelId="{9797C034-FD0A-4BF5-8257-241ABB2EFEE7}" type="pres">
      <dgm:prSet presAssocID="{ADA0BE6E-C37A-4B59-8174-284C50AA820E}" presName="composite3" presStyleCnt="0"/>
      <dgm:spPr/>
    </dgm:pt>
    <dgm:pt modelId="{86BD3FF1-A63A-40A6-ADC9-3870FACF2A1D}" type="pres">
      <dgm:prSet presAssocID="{ADA0BE6E-C37A-4B59-8174-284C50AA820E}" presName="background3" presStyleLbl="node3" presStyleIdx="2" presStyleCnt="4"/>
      <dgm:spPr/>
    </dgm:pt>
    <dgm:pt modelId="{449E8C9F-A16D-4B3F-B06F-D02E6E56A72B}" type="pres">
      <dgm:prSet presAssocID="{ADA0BE6E-C37A-4B59-8174-284C50AA820E}" presName="text3" presStyleLbl="fgAcc3" presStyleIdx="2" presStyleCnt="4">
        <dgm:presLayoutVars>
          <dgm:chPref val="3"/>
        </dgm:presLayoutVars>
      </dgm:prSet>
      <dgm:spPr/>
    </dgm:pt>
    <dgm:pt modelId="{8B392ABF-A2AC-47B0-BCDB-800E022CA94C}" type="pres">
      <dgm:prSet presAssocID="{ADA0BE6E-C37A-4B59-8174-284C50AA820E}" presName="hierChild4" presStyleCnt="0"/>
      <dgm:spPr/>
    </dgm:pt>
    <dgm:pt modelId="{18CA6D1C-7134-42D2-B46B-10717D1EAC84}" type="pres">
      <dgm:prSet presAssocID="{80F17808-C0B8-42E6-A11A-9397D3998F05}" presName="Name17" presStyleLbl="parChTrans1D3" presStyleIdx="3" presStyleCnt="4"/>
      <dgm:spPr/>
    </dgm:pt>
    <dgm:pt modelId="{B47B1229-9557-483A-B6A4-F9849B8A0354}" type="pres">
      <dgm:prSet presAssocID="{E29A7A9E-D419-4B86-BD54-B737BCF6BF60}" presName="hierRoot3" presStyleCnt="0"/>
      <dgm:spPr/>
    </dgm:pt>
    <dgm:pt modelId="{81C799EE-92D5-4E3D-BF7A-D1CEC1DF312B}" type="pres">
      <dgm:prSet presAssocID="{E29A7A9E-D419-4B86-BD54-B737BCF6BF60}" presName="composite3" presStyleCnt="0"/>
      <dgm:spPr/>
    </dgm:pt>
    <dgm:pt modelId="{1643501A-76A5-43C4-9610-E2BFC927EF09}" type="pres">
      <dgm:prSet presAssocID="{E29A7A9E-D419-4B86-BD54-B737BCF6BF60}" presName="background3" presStyleLbl="node3" presStyleIdx="3" presStyleCnt="4"/>
      <dgm:spPr/>
    </dgm:pt>
    <dgm:pt modelId="{7DE11F7A-007C-468D-93B5-1D7D7E915E9A}" type="pres">
      <dgm:prSet presAssocID="{E29A7A9E-D419-4B86-BD54-B737BCF6BF60}" presName="text3" presStyleLbl="fgAcc3" presStyleIdx="3" presStyleCnt="4">
        <dgm:presLayoutVars>
          <dgm:chPref val="3"/>
        </dgm:presLayoutVars>
      </dgm:prSet>
      <dgm:spPr/>
    </dgm:pt>
    <dgm:pt modelId="{D261AAE7-93EE-4826-87F2-3B9C385E68BD}" type="pres">
      <dgm:prSet presAssocID="{E29A7A9E-D419-4B86-BD54-B737BCF6BF60}" presName="hierChild4" presStyleCnt="0"/>
      <dgm:spPr/>
    </dgm:pt>
  </dgm:ptLst>
  <dgm:cxnLst>
    <dgm:cxn modelId="{F0577109-2613-414D-B4B1-F5048B118E84}" type="presOf" srcId="{14FEAC5A-9DAB-4278-A12C-EA3C99129DBD}" destId="{00E023AC-7174-4B2A-85F4-8C85116217AB}" srcOrd="0" destOrd="0" presId="urn:microsoft.com/office/officeart/2005/8/layout/hierarchy1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10358D2D-CF39-4B32-84B1-8EAC843A4375}" srcId="{EA39DA10-CC2C-41A5-966A-847DB865F300}" destId="{E29A7A9E-D419-4B86-BD54-B737BCF6BF60}" srcOrd="1" destOrd="0" parTransId="{80F17808-C0B8-42E6-A11A-9397D3998F05}" sibTransId="{52F0646B-A7E3-4DB1-B372-2783EB29FEBE}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4078E964-854A-4301-836E-3D1D9B21A0CB}" type="presOf" srcId="{1EBA2E3F-AA4C-48ED-90C3-046195434651}" destId="{43758491-9B57-4AC3-BAFA-04D456D944F0}" srcOrd="0" destOrd="0" presId="urn:microsoft.com/office/officeart/2005/8/layout/hierarchy1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6057DF67-6AD8-4283-AC1B-EDB3801685B3}" type="presOf" srcId="{ADA0BE6E-C37A-4B59-8174-284C50AA820E}" destId="{449E8C9F-A16D-4B3F-B06F-D02E6E56A72B}" srcOrd="0" destOrd="0" presId="urn:microsoft.com/office/officeart/2005/8/layout/hierarchy1"/>
    <dgm:cxn modelId="{5AF9634C-AA98-4958-86A5-458B46343B49}" type="presOf" srcId="{4C9B06E2-25D8-456C-A62F-9DC43052A9CA}" destId="{A1234662-C1DC-45D6-BC1F-15D760268041}" srcOrd="0" destOrd="0" presId="urn:microsoft.com/office/officeart/2005/8/layout/hierarchy1"/>
    <dgm:cxn modelId="{5AB8CB6F-4E79-4044-83E8-85CC981BB4EA}" type="presOf" srcId="{EA39DA10-CC2C-41A5-966A-847DB865F300}" destId="{CC71FAA2-4770-4DE0-B562-BA9BCB0FD56B}" srcOrd="0" destOrd="0" presId="urn:microsoft.com/office/officeart/2005/8/layout/hierarchy1"/>
    <dgm:cxn modelId="{9C5C6789-319D-4A44-9F32-D078B98D2E5C}" type="presOf" srcId="{079F0133-DACF-47D0-9192-CEB8DA410406}" destId="{A2E16D1F-837B-4B4A-B1F7-3540D011F67A}" srcOrd="0" destOrd="0" presId="urn:microsoft.com/office/officeart/2005/8/layout/hierarchy1"/>
    <dgm:cxn modelId="{172D4989-B910-4FE8-9E12-673347915DFA}" type="presOf" srcId="{80F17808-C0B8-42E6-A11A-9397D3998F05}" destId="{18CA6D1C-7134-42D2-B46B-10717D1EAC84}" srcOrd="0" destOrd="0" presId="urn:microsoft.com/office/officeart/2005/8/layout/hierarchy1"/>
    <dgm:cxn modelId="{38D8118C-684B-4EE6-9FFF-9EB8D57D9DB2}" type="presOf" srcId="{1F537568-FA7A-46CC-ADCB-DD8773A33F6C}" destId="{E6B51195-6064-4D7B-B2FE-8815132D1921}" srcOrd="0" destOrd="0" presId="urn:microsoft.com/office/officeart/2005/8/layout/hierarchy1"/>
    <dgm:cxn modelId="{AF933C9B-2D96-4A72-82CB-354A088FD166}" type="presOf" srcId="{44F12EF6-F717-4AED-869A-B71DF5FEA515}" destId="{CDB3871D-FB66-4DC7-B18A-CA4B4F9FC257}" srcOrd="0" destOrd="0" presId="urn:microsoft.com/office/officeart/2005/8/layout/hierarchy1"/>
    <dgm:cxn modelId="{7FFC79AE-6809-4192-A82F-C435E145A45C}" type="presOf" srcId="{CD7DBBCD-D51C-453F-B9BA-E8C97CA82E7C}" destId="{1B88D685-8A4A-401B-8DC1-E647AE0FD97E}" srcOrd="0" destOrd="0" presId="urn:microsoft.com/office/officeart/2005/8/layout/hierarchy1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DD8E7DBF-2D91-4F63-A9DB-F57F08F963AA}" type="presOf" srcId="{351A750B-CF8C-45F8-B7DE-6B20039B0033}" destId="{8AC23C1A-157B-433A-B143-D1FA9FF72901}" srcOrd="0" destOrd="0" presId="urn:microsoft.com/office/officeart/2005/8/layout/hierarchy1"/>
    <dgm:cxn modelId="{F80FD6F4-058E-483F-BFA5-AB14C18DFBC7}" type="presOf" srcId="{7E6B7D7B-142F-478F-84A3-6B4FE743787C}" destId="{266D0139-28F4-4542-AAF3-CCEBE7C9C196}" srcOrd="0" destOrd="0" presId="urn:microsoft.com/office/officeart/2005/8/layout/hierarchy1"/>
    <dgm:cxn modelId="{E4E47CFC-858C-4C27-B74B-351602FD1BD7}" type="presOf" srcId="{1E67605D-7906-459F-BA9A-153F9E558B19}" destId="{E6E4E666-8C0F-4FFD-B021-E6D71F0F9816}" srcOrd="0" destOrd="0" presId="urn:microsoft.com/office/officeart/2005/8/layout/hierarchy1"/>
    <dgm:cxn modelId="{F232E1FD-C4F6-4DE5-A6E1-229E11D2861F}" type="presOf" srcId="{E29A7A9E-D419-4B86-BD54-B737BCF6BF60}" destId="{7DE11F7A-007C-468D-93B5-1D7D7E915E9A}" srcOrd="0" destOrd="0" presId="urn:microsoft.com/office/officeart/2005/8/layout/hierarchy1"/>
    <dgm:cxn modelId="{5B3832C2-C82D-4AD6-854B-BE02385C6A23}" type="presParOf" srcId="{8AC23C1A-157B-433A-B143-D1FA9FF72901}" destId="{7D8C0BEA-4537-4AD6-B0A4-4A5C3F79EF42}" srcOrd="0" destOrd="0" presId="urn:microsoft.com/office/officeart/2005/8/layout/hierarchy1"/>
    <dgm:cxn modelId="{2BC2F54D-AAB7-4C60-BBA6-386CAD7C4B85}" type="presParOf" srcId="{7D8C0BEA-4537-4AD6-B0A4-4A5C3F79EF42}" destId="{B04E04A8-D027-4B99-B6B2-4F455D46F61C}" srcOrd="0" destOrd="0" presId="urn:microsoft.com/office/officeart/2005/8/layout/hierarchy1"/>
    <dgm:cxn modelId="{ACD29A99-E000-406C-BB1B-A89B2B6CCDAD}" type="presParOf" srcId="{B04E04A8-D027-4B99-B6B2-4F455D46F61C}" destId="{1B6CE6DD-7176-406B-AA6F-B570DB0ECD5A}" srcOrd="0" destOrd="0" presId="urn:microsoft.com/office/officeart/2005/8/layout/hierarchy1"/>
    <dgm:cxn modelId="{11FFB53B-F67F-448C-A13C-696E61106D6E}" type="presParOf" srcId="{B04E04A8-D027-4B99-B6B2-4F455D46F61C}" destId="{E6B51195-6064-4D7B-B2FE-8815132D1921}" srcOrd="1" destOrd="0" presId="urn:microsoft.com/office/officeart/2005/8/layout/hierarchy1"/>
    <dgm:cxn modelId="{F212AA61-5789-4171-BEC9-B1A9DBB01F6D}" type="presParOf" srcId="{7D8C0BEA-4537-4AD6-B0A4-4A5C3F79EF42}" destId="{38201808-3E80-453A-A0C1-0BA70DD32696}" srcOrd="1" destOrd="0" presId="urn:microsoft.com/office/officeart/2005/8/layout/hierarchy1"/>
    <dgm:cxn modelId="{7989C964-EE68-4F58-9D75-B2607EE160CA}" type="presParOf" srcId="{38201808-3E80-453A-A0C1-0BA70DD32696}" destId="{CDB3871D-FB66-4DC7-B18A-CA4B4F9FC257}" srcOrd="0" destOrd="0" presId="urn:microsoft.com/office/officeart/2005/8/layout/hierarchy1"/>
    <dgm:cxn modelId="{E9F3D910-3826-48B6-9BB5-A1A11B419423}" type="presParOf" srcId="{38201808-3E80-453A-A0C1-0BA70DD32696}" destId="{A9B0A5B8-2CEC-4475-9D89-68997F708109}" srcOrd="1" destOrd="0" presId="urn:microsoft.com/office/officeart/2005/8/layout/hierarchy1"/>
    <dgm:cxn modelId="{322A369E-B666-4B20-8546-E1F5D8A6282C}" type="presParOf" srcId="{A9B0A5B8-2CEC-4475-9D89-68997F708109}" destId="{65F0D9F4-6004-4C78-96DB-F39EB51BBE4C}" srcOrd="0" destOrd="0" presId="urn:microsoft.com/office/officeart/2005/8/layout/hierarchy1"/>
    <dgm:cxn modelId="{AE14BBC4-0C51-433B-B3B8-4E47E40F990F}" type="presParOf" srcId="{65F0D9F4-6004-4C78-96DB-F39EB51BBE4C}" destId="{5B765999-416F-4985-963C-15D008E14A4B}" srcOrd="0" destOrd="0" presId="urn:microsoft.com/office/officeart/2005/8/layout/hierarchy1"/>
    <dgm:cxn modelId="{44E4864A-8819-4006-9B45-28D69B4002C5}" type="presParOf" srcId="{65F0D9F4-6004-4C78-96DB-F39EB51BBE4C}" destId="{1B88D685-8A4A-401B-8DC1-E647AE0FD97E}" srcOrd="1" destOrd="0" presId="urn:microsoft.com/office/officeart/2005/8/layout/hierarchy1"/>
    <dgm:cxn modelId="{7EADDEFD-D264-4081-9E2A-6E8244FF8854}" type="presParOf" srcId="{A9B0A5B8-2CEC-4475-9D89-68997F708109}" destId="{8E53ACE6-5329-4D31-B912-B623EDA546BB}" srcOrd="1" destOrd="0" presId="urn:microsoft.com/office/officeart/2005/8/layout/hierarchy1"/>
    <dgm:cxn modelId="{F9EB461F-5ABF-488E-B1E7-3621F7545C41}" type="presParOf" srcId="{8E53ACE6-5329-4D31-B912-B623EDA546BB}" destId="{E6E4E666-8C0F-4FFD-B021-E6D71F0F9816}" srcOrd="0" destOrd="0" presId="urn:microsoft.com/office/officeart/2005/8/layout/hierarchy1"/>
    <dgm:cxn modelId="{AD85112C-5DB4-495C-92FC-D0F0B9BC0BFB}" type="presParOf" srcId="{8E53ACE6-5329-4D31-B912-B623EDA546BB}" destId="{3A85A9FE-A241-4D87-9B59-954F8411BC6F}" srcOrd="1" destOrd="0" presId="urn:microsoft.com/office/officeart/2005/8/layout/hierarchy1"/>
    <dgm:cxn modelId="{DCDE5F80-6418-4BEA-88F3-9316E6E52669}" type="presParOf" srcId="{3A85A9FE-A241-4D87-9B59-954F8411BC6F}" destId="{6C638912-8BC8-4B8B-B745-ACE276CA3162}" srcOrd="0" destOrd="0" presId="urn:microsoft.com/office/officeart/2005/8/layout/hierarchy1"/>
    <dgm:cxn modelId="{0C57869A-3F41-4F99-BB3E-67F1E3935240}" type="presParOf" srcId="{6C638912-8BC8-4B8B-B745-ACE276CA3162}" destId="{A0D6F3AD-90A8-48B0-AD78-2FF887F51B67}" srcOrd="0" destOrd="0" presId="urn:microsoft.com/office/officeart/2005/8/layout/hierarchy1"/>
    <dgm:cxn modelId="{3EDD7345-6CDC-46DA-8348-B60FCB411608}" type="presParOf" srcId="{6C638912-8BC8-4B8B-B745-ACE276CA3162}" destId="{A2E16D1F-837B-4B4A-B1F7-3540D011F67A}" srcOrd="1" destOrd="0" presId="urn:microsoft.com/office/officeart/2005/8/layout/hierarchy1"/>
    <dgm:cxn modelId="{CDFF4637-2C51-4FD2-98F4-94D9BA13B4E5}" type="presParOf" srcId="{3A85A9FE-A241-4D87-9B59-954F8411BC6F}" destId="{F70B0283-D6A9-4782-9B25-1176B9806567}" srcOrd="1" destOrd="0" presId="urn:microsoft.com/office/officeart/2005/8/layout/hierarchy1"/>
    <dgm:cxn modelId="{5066CB83-0F94-4CE0-ABDC-74DC15758BB4}" type="presParOf" srcId="{8E53ACE6-5329-4D31-B912-B623EDA546BB}" destId="{266D0139-28F4-4542-AAF3-CCEBE7C9C196}" srcOrd="2" destOrd="0" presId="urn:microsoft.com/office/officeart/2005/8/layout/hierarchy1"/>
    <dgm:cxn modelId="{1E9CDAF9-9C97-4862-A228-1799CD5566C3}" type="presParOf" srcId="{8E53ACE6-5329-4D31-B912-B623EDA546BB}" destId="{6263FC7E-4573-4DBF-A4D1-70BA61398589}" srcOrd="3" destOrd="0" presId="urn:microsoft.com/office/officeart/2005/8/layout/hierarchy1"/>
    <dgm:cxn modelId="{1CE0B8C1-7545-42A3-BE37-3AC11F12F10E}" type="presParOf" srcId="{6263FC7E-4573-4DBF-A4D1-70BA61398589}" destId="{0E0279A1-BBFF-4285-8BBD-3DADD1C6860E}" srcOrd="0" destOrd="0" presId="urn:microsoft.com/office/officeart/2005/8/layout/hierarchy1"/>
    <dgm:cxn modelId="{7533DADC-E90E-45BD-9BDE-4F1E9D3E86C2}" type="presParOf" srcId="{0E0279A1-BBFF-4285-8BBD-3DADD1C6860E}" destId="{B4D39647-2EC3-4990-BE2A-2A68CE7265C4}" srcOrd="0" destOrd="0" presId="urn:microsoft.com/office/officeart/2005/8/layout/hierarchy1"/>
    <dgm:cxn modelId="{7A5EBD69-66A7-4066-BAB8-61254623B1FE}" type="presParOf" srcId="{0E0279A1-BBFF-4285-8BBD-3DADD1C6860E}" destId="{43758491-9B57-4AC3-BAFA-04D456D944F0}" srcOrd="1" destOrd="0" presId="urn:microsoft.com/office/officeart/2005/8/layout/hierarchy1"/>
    <dgm:cxn modelId="{F2420A03-F456-4E03-B376-B6927076F374}" type="presParOf" srcId="{6263FC7E-4573-4DBF-A4D1-70BA61398589}" destId="{6DE2C3D3-A067-4D0E-9001-F580C51F65D8}" srcOrd="1" destOrd="0" presId="urn:microsoft.com/office/officeart/2005/8/layout/hierarchy1"/>
    <dgm:cxn modelId="{D80338EE-08D0-429A-8698-FF571F3F3ED6}" type="presParOf" srcId="{38201808-3E80-453A-A0C1-0BA70DD32696}" destId="{A1234662-C1DC-45D6-BC1F-15D760268041}" srcOrd="2" destOrd="0" presId="urn:microsoft.com/office/officeart/2005/8/layout/hierarchy1"/>
    <dgm:cxn modelId="{EB4DB625-A07C-4FAB-B28F-3416D2C9720D}" type="presParOf" srcId="{38201808-3E80-453A-A0C1-0BA70DD32696}" destId="{6FA5FCEB-14CE-480B-8888-D54A798196E2}" srcOrd="3" destOrd="0" presId="urn:microsoft.com/office/officeart/2005/8/layout/hierarchy1"/>
    <dgm:cxn modelId="{64D237DD-0661-4252-B6D4-82BF67FB309D}" type="presParOf" srcId="{6FA5FCEB-14CE-480B-8888-D54A798196E2}" destId="{D1032744-BF80-4FFC-8D4C-F605C5633497}" srcOrd="0" destOrd="0" presId="urn:microsoft.com/office/officeart/2005/8/layout/hierarchy1"/>
    <dgm:cxn modelId="{3E500C81-B37B-4185-9F12-89D86FE04E8F}" type="presParOf" srcId="{D1032744-BF80-4FFC-8D4C-F605C5633497}" destId="{BB18DDE8-5D20-4DF6-8E13-D46B64C716FC}" srcOrd="0" destOrd="0" presId="urn:microsoft.com/office/officeart/2005/8/layout/hierarchy1"/>
    <dgm:cxn modelId="{A778D54E-E98F-4427-8548-9FAB56E97A3E}" type="presParOf" srcId="{D1032744-BF80-4FFC-8D4C-F605C5633497}" destId="{CC71FAA2-4770-4DE0-B562-BA9BCB0FD56B}" srcOrd="1" destOrd="0" presId="urn:microsoft.com/office/officeart/2005/8/layout/hierarchy1"/>
    <dgm:cxn modelId="{4ADC6FB2-25CD-4CB2-A20E-9FBA3929D6C7}" type="presParOf" srcId="{6FA5FCEB-14CE-480B-8888-D54A798196E2}" destId="{96CCA5FC-3EB8-4B08-9D5E-A73C025B9054}" srcOrd="1" destOrd="0" presId="urn:microsoft.com/office/officeart/2005/8/layout/hierarchy1"/>
    <dgm:cxn modelId="{E66C2873-FDD0-496D-8935-D62A3856275F}" type="presParOf" srcId="{96CCA5FC-3EB8-4B08-9D5E-A73C025B9054}" destId="{00E023AC-7174-4B2A-85F4-8C85116217AB}" srcOrd="0" destOrd="0" presId="urn:microsoft.com/office/officeart/2005/8/layout/hierarchy1"/>
    <dgm:cxn modelId="{EB7EC485-6C43-4EE3-A57F-0BD2B6A6C3C6}" type="presParOf" srcId="{96CCA5FC-3EB8-4B08-9D5E-A73C025B9054}" destId="{E9695F6E-262E-4610-B93D-5F41E8732715}" srcOrd="1" destOrd="0" presId="urn:microsoft.com/office/officeart/2005/8/layout/hierarchy1"/>
    <dgm:cxn modelId="{74ADC8C7-6609-4E31-9455-4E79F188B197}" type="presParOf" srcId="{E9695F6E-262E-4610-B93D-5F41E8732715}" destId="{9797C034-FD0A-4BF5-8257-241ABB2EFEE7}" srcOrd="0" destOrd="0" presId="urn:microsoft.com/office/officeart/2005/8/layout/hierarchy1"/>
    <dgm:cxn modelId="{C00337CB-A8A4-4111-B0FD-E35B36EAD7E4}" type="presParOf" srcId="{9797C034-FD0A-4BF5-8257-241ABB2EFEE7}" destId="{86BD3FF1-A63A-40A6-ADC9-3870FACF2A1D}" srcOrd="0" destOrd="0" presId="urn:microsoft.com/office/officeart/2005/8/layout/hierarchy1"/>
    <dgm:cxn modelId="{33A098A2-B11D-407F-8C30-F3F9D01C5538}" type="presParOf" srcId="{9797C034-FD0A-4BF5-8257-241ABB2EFEE7}" destId="{449E8C9F-A16D-4B3F-B06F-D02E6E56A72B}" srcOrd="1" destOrd="0" presId="urn:microsoft.com/office/officeart/2005/8/layout/hierarchy1"/>
    <dgm:cxn modelId="{7AB6535B-1EF2-49EE-A12C-158FE714B326}" type="presParOf" srcId="{E9695F6E-262E-4610-B93D-5F41E8732715}" destId="{8B392ABF-A2AC-47B0-BCDB-800E022CA94C}" srcOrd="1" destOrd="0" presId="urn:microsoft.com/office/officeart/2005/8/layout/hierarchy1"/>
    <dgm:cxn modelId="{5377155F-0B1B-431D-B29C-317A9ABE68D0}" type="presParOf" srcId="{96CCA5FC-3EB8-4B08-9D5E-A73C025B9054}" destId="{18CA6D1C-7134-42D2-B46B-10717D1EAC84}" srcOrd="2" destOrd="0" presId="urn:microsoft.com/office/officeart/2005/8/layout/hierarchy1"/>
    <dgm:cxn modelId="{EFDBEE2A-08C5-47CD-AFA6-BCB1194E5D73}" type="presParOf" srcId="{96CCA5FC-3EB8-4B08-9D5E-A73C025B9054}" destId="{B47B1229-9557-483A-B6A4-F9849B8A0354}" srcOrd="3" destOrd="0" presId="urn:microsoft.com/office/officeart/2005/8/layout/hierarchy1"/>
    <dgm:cxn modelId="{54AB6126-70FF-413C-B1AC-1165556EB190}" type="presParOf" srcId="{B47B1229-9557-483A-B6A4-F9849B8A0354}" destId="{81C799EE-92D5-4E3D-BF7A-D1CEC1DF312B}" srcOrd="0" destOrd="0" presId="urn:microsoft.com/office/officeart/2005/8/layout/hierarchy1"/>
    <dgm:cxn modelId="{D0690B7F-615F-4250-8B0C-AB245B94F680}" type="presParOf" srcId="{81C799EE-92D5-4E3D-BF7A-D1CEC1DF312B}" destId="{1643501A-76A5-43C4-9610-E2BFC927EF09}" srcOrd="0" destOrd="0" presId="urn:microsoft.com/office/officeart/2005/8/layout/hierarchy1"/>
    <dgm:cxn modelId="{FD4A2F60-95B1-4209-8127-7F4C5EA37F1B}" type="presParOf" srcId="{81C799EE-92D5-4E3D-BF7A-D1CEC1DF312B}" destId="{7DE11F7A-007C-468D-93B5-1D7D7E915E9A}" srcOrd="1" destOrd="0" presId="urn:microsoft.com/office/officeart/2005/8/layout/hierarchy1"/>
    <dgm:cxn modelId="{0E87A571-806B-4D78-A54E-4377D3997D97}" type="presParOf" srcId="{B47B1229-9557-483A-B6A4-F9849B8A0354}" destId="{D261AAE7-93EE-4826-87F2-3B9C385E68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7DBBCD-D51C-453F-B9BA-E8C97CA82E7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latin typeface="Montserrat" panose="00000500000000000000" pitchFamily="2" charset="0"/>
              <a:ea typeface="+mn-ea"/>
              <a:cs typeface="+mn-cs"/>
            </a:rPr>
            <a:t>dim_customers</a:t>
          </a:r>
          <a:endParaRPr lang="en-US" sz="1200" b="1" i="0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1EBA2E3F-AA4C-48ED-90C3-046195434651}">
      <dgm:prSet custT="1"/>
      <dgm:spPr/>
      <dgm:t>
        <a:bodyPr anchor="ctr"/>
        <a:lstStyle/>
        <a:p>
          <a:pPr algn="ctr"/>
          <a:r>
            <a:rPr lang="en-US" sz="900" b="0" i="1" kern="1200" dirty="0">
              <a:latin typeface="Montserrat" panose="00000500000000000000" pitchFamily="2" charset="0"/>
            </a:rPr>
            <a:t>gender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 err="1">
              <a:latin typeface="Montserrat" panose="00000500000000000000" pitchFamily="2" charset="0"/>
            </a:rPr>
            <a:t>fact_spends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Data Tables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>
              <a:latin typeface="Montserrat" panose="00000500000000000000" pitchFamily="2" charset="0"/>
            </a:rPr>
            <a:t>spends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E3906004-B6E4-41F6-8385-DD3E91091305}">
      <dgm:prSet custT="1"/>
      <dgm:spPr/>
      <dgm:t>
        <a:bodyPr anchor="ctr"/>
        <a:lstStyle/>
        <a:p>
          <a:pPr algn="ctr"/>
          <a:r>
            <a:rPr lang="en-US" sz="900" i="1" kern="1200" dirty="0" err="1">
              <a:latin typeface="Montserrat" panose="00000500000000000000" pitchFamily="2" charset="0"/>
            </a:rPr>
            <a:t>age_group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412BFAE9-1C46-460A-84F4-6F29985C0268}" type="parTrans" cxnId="{A692241C-B0A8-49EA-9AA5-EEFEB801538F}">
      <dgm:prSet/>
      <dgm:spPr/>
      <dgm:t>
        <a:bodyPr/>
        <a:lstStyle/>
        <a:p>
          <a:endParaRPr lang="en-US"/>
        </a:p>
      </dgm:t>
    </dgm:pt>
    <dgm:pt modelId="{4FF080BA-9C9E-4070-AE65-08186A23D256}" type="sibTrans" cxnId="{A692241C-B0A8-49EA-9AA5-EEFEB801538F}">
      <dgm:prSet/>
      <dgm:spPr/>
      <dgm:t>
        <a:bodyPr/>
        <a:lstStyle/>
        <a:p>
          <a:endParaRPr lang="en-US"/>
        </a:p>
      </dgm:t>
    </dgm:pt>
    <dgm:pt modelId="{9867915B-B3C0-4382-B008-73B1A9105637}">
      <dgm:prSet custT="1"/>
      <dgm:spPr/>
      <dgm:t>
        <a:bodyPr anchor="ctr"/>
        <a:lstStyle/>
        <a:p>
          <a:pPr algn="ctr"/>
          <a:r>
            <a:rPr lang="en-US" sz="900" i="1" kern="1200" dirty="0" err="1">
              <a:latin typeface="Montserrat" panose="00000500000000000000" pitchFamily="2" charset="0"/>
            </a:rPr>
            <a:t>marital_status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896980BC-0C2C-4859-9F34-B43158D939CA}" type="parTrans" cxnId="{35445E79-563C-4133-A61B-4AEDE757CFFC}">
      <dgm:prSet/>
      <dgm:spPr/>
      <dgm:t>
        <a:bodyPr/>
        <a:lstStyle/>
        <a:p>
          <a:endParaRPr lang="en-US"/>
        </a:p>
      </dgm:t>
    </dgm:pt>
    <dgm:pt modelId="{19973C21-E52E-4E3A-88C0-3598FC22C468}" type="sibTrans" cxnId="{35445E79-563C-4133-A61B-4AEDE757CFFC}">
      <dgm:prSet/>
      <dgm:spPr/>
      <dgm:t>
        <a:bodyPr/>
        <a:lstStyle/>
        <a:p>
          <a:endParaRPr lang="en-US"/>
        </a:p>
      </dgm:t>
    </dgm:pt>
    <dgm:pt modelId="{9609BA94-0383-4211-A72A-6747A4195F12}">
      <dgm:prSet custT="1"/>
      <dgm:spPr/>
      <dgm:t>
        <a:bodyPr anchor="ctr"/>
        <a:lstStyle/>
        <a:p>
          <a:pPr algn="ctr"/>
          <a:r>
            <a:rPr lang="en-US" sz="900" i="1" kern="1200" dirty="0">
              <a:latin typeface="Montserrat" panose="00000500000000000000" pitchFamily="2" charset="0"/>
            </a:rPr>
            <a:t>City</a:t>
          </a:r>
        </a:p>
      </dgm:t>
    </dgm:pt>
    <dgm:pt modelId="{B5C749B4-EC94-4EEB-9C36-436C8EF6990E}" type="parTrans" cxnId="{9DEEE152-0101-4513-BA6C-B5D69D47B800}">
      <dgm:prSet/>
      <dgm:spPr/>
      <dgm:t>
        <a:bodyPr/>
        <a:lstStyle/>
        <a:p>
          <a:endParaRPr lang="en-US"/>
        </a:p>
      </dgm:t>
    </dgm:pt>
    <dgm:pt modelId="{3761B2C8-C73B-4904-84A4-B177F56958A6}" type="sibTrans" cxnId="{9DEEE152-0101-4513-BA6C-B5D69D47B800}">
      <dgm:prSet/>
      <dgm:spPr/>
      <dgm:t>
        <a:bodyPr/>
        <a:lstStyle/>
        <a:p>
          <a:endParaRPr lang="en-US"/>
        </a:p>
      </dgm:t>
    </dgm:pt>
    <dgm:pt modelId="{68D658BD-6858-42DC-BF62-0DFAC811CDC0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month</a:t>
          </a:r>
        </a:p>
      </dgm:t>
    </dgm:pt>
    <dgm:pt modelId="{C3F87827-8045-40C0-9F4F-DCDB2E926F07}" type="parTrans" cxnId="{649B4BF4-53F5-421B-958F-C26F7687948E}">
      <dgm:prSet/>
      <dgm:spPr/>
      <dgm:t>
        <a:bodyPr/>
        <a:lstStyle/>
        <a:p>
          <a:endParaRPr lang="en-US"/>
        </a:p>
      </dgm:t>
    </dgm:pt>
    <dgm:pt modelId="{1776D956-FE0A-42AF-A26C-A253182F8A85}" type="sibTrans" cxnId="{649B4BF4-53F5-421B-958F-C26F7687948E}">
      <dgm:prSet/>
      <dgm:spPr/>
      <dgm:t>
        <a:bodyPr/>
        <a:lstStyle/>
        <a:p>
          <a:endParaRPr lang="en-US"/>
        </a:p>
      </dgm:t>
    </dgm:pt>
    <dgm:pt modelId="{8A83482C-5ECA-4B6A-8199-EE08EC6A6439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category</a:t>
          </a:r>
        </a:p>
      </dgm:t>
    </dgm:pt>
    <dgm:pt modelId="{D0E7CB43-1070-4757-A363-400A7B8F9BD2}" type="parTrans" cxnId="{50306B12-6598-4CC8-B265-143CC0C3D631}">
      <dgm:prSet/>
      <dgm:spPr/>
      <dgm:t>
        <a:bodyPr/>
        <a:lstStyle/>
        <a:p>
          <a:endParaRPr lang="en-US"/>
        </a:p>
      </dgm:t>
    </dgm:pt>
    <dgm:pt modelId="{34462673-E44E-4695-AEE9-749C27A8AEFF}" type="sibTrans" cxnId="{50306B12-6598-4CC8-B265-143CC0C3D631}">
      <dgm:prSet/>
      <dgm:spPr/>
      <dgm:t>
        <a:bodyPr/>
        <a:lstStyle/>
        <a:p>
          <a:endParaRPr lang="en-US"/>
        </a:p>
      </dgm:t>
    </dgm:pt>
    <dgm:pt modelId="{019C0B90-6ED4-4132-8C8F-1ED207DA90AE}">
      <dgm:prSet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  <a:ea typeface="+mn-ea"/>
              <a:cs typeface="+mn-cs"/>
            </a:rPr>
            <a:t>payment_type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E622FD98-0E44-47C0-B224-51F9DF519C1D}" type="parTrans" cxnId="{5751628C-53BD-4868-9658-54692061230B}">
      <dgm:prSet/>
      <dgm:spPr/>
      <dgm:t>
        <a:bodyPr/>
        <a:lstStyle/>
        <a:p>
          <a:endParaRPr lang="en-US"/>
        </a:p>
      </dgm:t>
    </dgm:pt>
    <dgm:pt modelId="{4D856C2C-5E28-42EC-A989-1D0CF57C60EE}" type="sibTrans" cxnId="{5751628C-53BD-4868-9658-54692061230B}">
      <dgm:prSet/>
      <dgm:spPr/>
      <dgm:t>
        <a:bodyPr/>
        <a:lstStyle/>
        <a:p>
          <a:endParaRPr lang="en-US"/>
        </a:p>
      </dgm:t>
    </dgm:pt>
    <dgm:pt modelId="{24F39961-FD33-48C5-A4F4-8986E80DE45E}">
      <dgm:prSet custT="1"/>
      <dgm:spPr/>
      <dgm:t>
        <a:bodyPr anchor="ctr"/>
        <a:lstStyle/>
        <a:p>
          <a:pPr algn="ctr"/>
          <a:r>
            <a:rPr lang="en-US" sz="900" i="1" kern="1200" dirty="0">
              <a:latin typeface="Montserrat" panose="00000500000000000000" pitchFamily="2" charset="0"/>
            </a:rPr>
            <a:t>Occupation</a:t>
          </a:r>
        </a:p>
      </dgm:t>
    </dgm:pt>
    <dgm:pt modelId="{0B6B0106-9806-4565-B5EB-DA77C3975319}" type="parTrans" cxnId="{77985C3B-71C4-4734-BAA6-B97506F04AB4}">
      <dgm:prSet/>
      <dgm:spPr/>
      <dgm:t>
        <a:bodyPr/>
        <a:lstStyle/>
        <a:p>
          <a:endParaRPr lang="en-US"/>
        </a:p>
      </dgm:t>
    </dgm:pt>
    <dgm:pt modelId="{016D0FFE-80E0-464A-8727-A0A07C296868}" type="sibTrans" cxnId="{77985C3B-71C4-4734-BAA6-B97506F04AB4}">
      <dgm:prSet/>
      <dgm:spPr/>
      <dgm:t>
        <a:bodyPr/>
        <a:lstStyle/>
        <a:p>
          <a:endParaRPr lang="en-US"/>
        </a:p>
      </dgm:t>
    </dgm:pt>
    <dgm:pt modelId="{449FCAA5-B85B-4054-B969-B2EB46FB5F53}">
      <dgm:prSet custT="1"/>
      <dgm:spPr/>
      <dgm:t>
        <a:bodyPr anchor="ctr"/>
        <a:lstStyle/>
        <a:p>
          <a:pPr algn="ctr"/>
          <a:r>
            <a:rPr lang="en-US" sz="900" i="1" kern="1200">
              <a:latin typeface="Montserrat" panose="00000500000000000000" pitchFamily="2" charset="0"/>
            </a:rPr>
            <a:t>average_income</a:t>
          </a:r>
          <a:endParaRPr lang="en-US" sz="900" i="1" kern="1200" dirty="0">
            <a:latin typeface="Montserrat" panose="00000500000000000000" pitchFamily="2" charset="0"/>
          </a:endParaRPr>
        </a:p>
      </dgm:t>
    </dgm:pt>
    <dgm:pt modelId="{3CF04DBF-4913-42FF-A9F9-3446EA0A1C85}" type="parTrans" cxnId="{C595DDB8-0408-4AF4-A7E9-E96207ADF7B9}">
      <dgm:prSet/>
      <dgm:spPr/>
      <dgm:t>
        <a:bodyPr/>
        <a:lstStyle/>
        <a:p>
          <a:endParaRPr lang="en-US"/>
        </a:p>
      </dgm:t>
    </dgm:pt>
    <dgm:pt modelId="{7CF14651-CD6E-4B23-8427-0BBF2C71B96E}" type="sibTrans" cxnId="{C595DDB8-0408-4AF4-A7E9-E96207ADF7B9}">
      <dgm:prSet/>
      <dgm:spPr/>
      <dgm:t>
        <a:bodyPr/>
        <a:lstStyle/>
        <a:p>
          <a:endParaRPr lang="en-US"/>
        </a:p>
      </dgm:t>
    </dgm:pt>
    <dgm:pt modelId="{079F0133-DACF-47D0-9192-CEB8DA410406}">
      <dgm:prSet custT="1"/>
      <dgm:spPr/>
      <dgm:t>
        <a:bodyPr anchor="ctr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01973425-46E6-464C-8FEE-4ED9389368D9}" type="pres">
      <dgm:prSet presAssocID="{351A750B-CF8C-45F8-B7DE-6B20039B00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CCA0B4-A07A-4F29-B01B-2162BC7BBC3A}" type="pres">
      <dgm:prSet presAssocID="{1F537568-FA7A-46CC-ADCB-DD8773A33F6C}" presName="root" presStyleCnt="0"/>
      <dgm:spPr/>
    </dgm:pt>
    <dgm:pt modelId="{EE5DCE41-6D21-4D61-A72B-C44EF8DD3EFD}" type="pres">
      <dgm:prSet presAssocID="{1F537568-FA7A-46CC-ADCB-DD8773A33F6C}" presName="rootComposite" presStyleCnt="0"/>
      <dgm:spPr/>
    </dgm:pt>
    <dgm:pt modelId="{18450D65-D3AD-43AD-9097-EC837392CC0F}" type="pres">
      <dgm:prSet presAssocID="{1F537568-FA7A-46CC-ADCB-DD8773A33F6C}" presName="rootText" presStyleLbl="node1" presStyleIdx="0" presStyleCnt="1" custScaleY="46020"/>
      <dgm:spPr/>
    </dgm:pt>
    <dgm:pt modelId="{C17F4799-7E44-4606-8D92-F8550F585782}" type="pres">
      <dgm:prSet presAssocID="{1F537568-FA7A-46CC-ADCB-DD8773A33F6C}" presName="rootConnector" presStyleLbl="node1" presStyleIdx="0" presStyleCnt="1"/>
      <dgm:spPr/>
    </dgm:pt>
    <dgm:pt modelId="{8CBB8CFA-92D8-447F-B789-806C7EFD0E30}" type="pres">
      <dgm:prSet presAssocID="{1F537568-FA7A-46CC-ADCB-DD8773A33F6C}" presName="childShape" presStyleCnt="0"/>
      <dgm:spPr/>
    </dgm:pt>
    <dgm:pt modelId="{95CF7D13-70E6-4D44-B716-C18AA6AB984F}" type="pres">
      <dgm:prSet presAssocID="{44F12EF6-F717-4AED-869A-B71DF5FEA515}" presName="Name13" presStyleLbl="parChTrans1D2" presStyleIdx="0" presStyleCnt="2"/>
      <dgm:spPr/>
    </dgm:pt>
    <dgm:pt modelId="{6C7DF40F-8B6B-4794-8A1F-B22D25F79673}" type="pres">
      <dgm:prSet presAssocID="{CD7DBBCD-D51C-453F-B9BA-E8C97CA82E7C}" presName="childText" presStyleLbl="bgAcc1" presStyleIdx="0" presStyleCnt="2" custScaleX="117176" custLinFactNeighborX="-320" custLinFactNeighborY="-11247">
        <dgm:presLayoutVars>
          <dgm:bulletEnabled val="1"/>
        </dgm:presLayoutVars>
      </dgm:prSet>
      <dgm:spPr/>
    </dgm:pt>
    <dgm:pt modelId="{69BE62F5-C171-43C8-BB57-83D362F76C91}" type="pres">
      <dgm:prSet presAssocID="{4C9B06E2-25D8-456C-A62F-9DC43052A9CA}" presName="Name13" presStyleLbl="parChTrans1D2" presStyleIdx="1" presStyleCnt="2"/>
      <dgm:spPr/>
    </dgm:pt>
    <dgm:pt modelId="{5E043ECF-B502-4127-8D7F-D6CF125D4379}" type="pres">
      <dgm:prSet presAssocID="{EA39DA10-CC2C-41A5-966A-847DB865F300}" presName="childText" presStyleLbl="bgAcc1" presStyleIdx="1" presStyleCnt="2" custScaleX="117816" custLinFactNeighborX="-320" custLinFactNeighborY="-17382">
        <dgm:presLayoutVars>
          <dgm:bulletEnabled val="1"/>
        </dgm:presLayoutVars>
      </dgm:prSet>
      <dgm:spPr/>
    </dgm:pt>
  </dgm:ptLst>
  <dgm:cxnLst>
    <dgm:cxn modelId="{45741A07-3BCE-4A4A-A850-5641827BEAE1}" type="presOf" srcId="{4C9B06E2-25D8-456C-A62F-9DC43052A9CA}" destId="{69BE62F5-C171-43C8-BB57-83D362F76C91}" srcOrd="0" destOrd="0" presId="urn:microsoft.com/office/officeart/2005/8/layout/hierarchy3"/>
    <dgm:cxn modelId="{50306B12-6598-4CC8-B265-143CC0C3D631}" srcId="{EA39DA10-CC2C-41A5-966A-847DB865F300}" destId="{8A83482C-5ECA-4B6A-8199-EE08EC6A6439}" srcOrd="2" destOrd="0" parTransId="{D0E7CB43-1070-4757-A363-400A7B8F9BD2}" sibTransId="{34462673-E44E-4695-AEE9-749C27A8AEFF}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A692241C-B0A8-49EA-9AA5-EEFEB801538F}" srcId="{CD7DBBCD-D51C-453F-B9BA-E8C97CA82E7C}" destId="{E3906004-B6E4-41F6-8385-DD3E91091305}" srcOrd="2" destOrd="0" parTransId="{412BFAE9-1C46-460A-84F4-6F29985C0268}" sibTransId="{4FF080BA-9C9E-4070-AE65-08186A23D256}"/>
    <dgm:cxn modelId="{D50BDF24-6FC5-44E7-845E-AADEB7C7CCFB}" type="presOf" srcId="{9609BA94-0383-4211-A72A-6747A4195F12}" destId="{6C7DF40F-8B6B-4794-8A1F-B22D25F79673}" srcOrd="0" destOrd="5" presId="urn:microsoft.com/office/officeart/2005/8/layout/hierarchy3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BFD4A028-ABF9-4F11-9868-19ED18AB0D39}" type="presOf" srcId="{1EBA2E3F-AA4C-48ED-90C3-046195434651}" destId="{6C7DF40F-8B6B-4794-8A1F-B22D25F79673}" srcOrd="0" destOrd="2" presId="urn:microsoft.com/office/officeart/2005/8/layout/hierarchy3"/>
    <dgm:cxn modelId="{10358D2D-CF39-4B32-84B1-8EAC843A4375}" srcId="{EA39DA10-CC2C-41A5-966A-847DB865F300}" destId="{E29A7A9E-D419-4B86-BD54-B737BCF6BF60}" srcOrd="4" destOrd="0" parTransId="{80F17808-C0B8-42E6-A11A-9397D3998F05}" sibTransId="{52F0646B-A7E3-4DB1-B372-2783EB29FEBE}"/>
    <dgm:cxn modelId="{84E9362F-ADEA-461A-8A41-97817D080068}" type="presOf" srcId="{EA39DA10-CC2C-41A5-966A-847DB865F300}" destId="{5E043ECF-B502-4127-8D7F-D6CF125D4379}" srcOrd="0" destOrd="0" presId="urn:microsoft.com/office/officeart/2005/8/layout/hierarchy3"/>
    <dgm:cxn modelId="{77985C3B-71C4-4734-BAA6-B97506F04AB4}" srcId="{CD7DBBCD-D51C-453F-B9BA-E8C97CA82E7C}" destId="{24F39961-FD33-48C5-A4F4-8986E80DE45E}" srcOrd="5" destOrd="0" parTransId="{0B6B0106-9806-4565-B5EB-DA77C3975319}" sibTransId="{016D0FFE-80E0-464A-8727-A0A07C296868}"/>
    <dgm:cxn modelId="{73AABC40-F0FD-4007-B995-3EDD9456FC45}" type="presOf" srcId="{351A750B-CF8C-45F8-B7DE-6B20039B0033}" destId="{01973425-46E6-464C-8FEE-4ED9389368D9}" srcOrd="0" destOrd="0" presId="urn:microsoft.com/office/officeart/2005/8/layout/hierarchy3"/>
    <dgm:cxn modelId="{D8B1D360-9D2D-4EE5-8584-A27534986436}" type="presOf" srcId="{019C0B90-6ED4-4132-8C8F-1ED207DA90AE}" destId="{5E043ECF-B502-4127-8D7F-D6CF125D4379}" srcOrd="0" destOrd="4" presId="urn:microsoft.com/office/officeart/2005/8/layout/hierarchy3"/>
    <dgm:cxn modelId="{624DE941-944C-42CD-B5BB-AE01D9D61750}" type="presOf" srcId="{44F12EF6-F717-4AED-869A-B71DF5FEA515}" destId="{95CF7D13-70E6-4D44-B716-C18AA6AB984F}" srcOrd="0" destOrd="0" presId="urn:microsoft.com/office/officeart/2005/8/layout/hierarchy3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AE188146-4214-491A-80BC-D903A65475A7}" type="presOf" srcId="{079F0133-DACF-47D0-9192-CEB8DA410406}" destId="{6C7DF40F-8B6B-4794-8A1F-B22D25F79673}" srcOrd="0" destOrd="1" presId="urn:microsoft.com/office/officeart/2005/8/layout/hierarchy3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3079644B-ACCC-4840-BC11-BDBD1292B335}" type="presOf" srcId="{9867915B-B3C0-4382-B008-73B1A9105637}" destId="{6C7DF40F-8B6B-4794-8A1F-B22D25F79673}" srcOrd="0" destOrd="4" presId="urn:microsoft.com/office/officeart/2005/8/layout/hierarchy3"/>
    <dgm:cxn modelId="{2E7E646B-46AE-4327-966F-95A3D4C57A98}" type="presOf" srcId="{E29A7A9E-D419-4B86-BD54-B737BCF6BF60}" destId="{5E043ECF-B502-4127-8D7F-D6CF125D4379}" srcOrd="0" destOrd="5" presId="urn:microsoft.com/office/officeart/2005/8/layout/hierarchy3"/>
    <dgm:cxn modelId="{E6D24050-FE82-4A3D-922B-6AEBB5E39ED2}" type="presOf" srcId="{8A83482C-5ECA-4B6A-8199-EE08EC6A6439}" destId="{5E043ECF-B502-4127-8D7F-D6CF125D4379}" srcOrd="0" destOrd="3" presId="urn:microsoft.com/office/officeart/2005/8/layout/hierarchy3"/>
    <dgm:cxn modelId="{EE908670-F6A3-4B1C-8158-EB93B66863A7}" type="presOf" srcId="{CD7DBBCD-D51C-453F-B9BA-E8C97CA82E7C}" destId="{6C7DF40F-8B6B-4794-8A1F-B22D25F79673}" srcOrd="0" destOrd="0" presId="urn:microsoft.com/office/officeart/2005/8/layout/hierarchy3"/>
    <dgm:cxn modelId="{9E655151-2FE2-4A62-813F-BDDCB5D3A714}" type="presOf" srcId="{68D658BD-6858-42DC-BF62-0DFAC811CDC0}" destId="{5E043ECF-B502-4127-8D7F-D6CF125D4379}" srcOrd="0" destOrd="2" presId="urn:microsoft.com/office/officeart/2005/8/layout/hierarchy3"/>
    <dgm:cxn modelId="{9DEEE152-0101-4513-BA6C-B5D69D47B800}" srcId="{CD7DBBCD-D51C-453F-B9BA-E8C97CA82E7C}" destId="{9609BA94-0383-4211-A72A-6747A4195F12}" srcOrd="4" destOrd="0" parTransId="{B5C749B4-EC94-4EEB-9C36-436C8EF6990E}" sibTransId="{3761B2C8-C73B-4904-84A4-B177F56958A6}"/>
    <dgm:cxn modelId="{6C9FC257-B8BD-41F3-8C48-A410BDB521CB}" type="presOf" srcId="{1F537568-FA7A-46CC-ADCB-DD8773A33F6C}" destId="{18450D65-D3AD-43AD-9097-EC837392CC0F}" srcOrd="0" destOrd="0" presId="urn:microsoft.com/office/officeart/2005/8/layout/hierarchy3"/>
    <dgm:cxn modelId="{35445E79-563C-4133-A61B-4AEDE757CFFC}" srcId="{CD7DBBCD-D51C-453F-B9BA-E8C97CA82E7C}" destId="{9867915B-B3C0-4382-B008-73B1A9105637}" srcOrd="3" destOrd="0" parTransId="{896980BC-0C2C-4859-9F34-B43158D939CA}" sibTransId="{19973C21-E52E-4E3A-88C0-3598FC22C468}"/>
    <dgm:cxn modelId="{5751628C-53BD-4868-9658-54692061230B}" srcId="{EA39DA10-CC2C-41A5-966A-847DB865F300}" destId="{019C0B90-6ED4-4132-8C8F-1ED207DA90AE}" srcOrd="3" destOrd="0" parTransId="{E622FD98-0E44-47C0-B224-51F9DF519C1D}" sibTransId="{4D856C2C-5E28-42EC-A989-1D0CF57C60EE}"/>
    <dgm:cxn modelId="{A984AD97-4706-4D30-8C3A-81F11B934EF9}" type="presOf" srcId="{449FCAA5-B85B-4054-B969-B2EB46FB5F53}" destId="{6C7DF40F-8B6B-4794-8A1F-B22D25F79673}" srcOrd="0" destOrd="7" presId="urn:microsoft.com/office/officeart/2005/8/layout/hierarchy3"/>
    <dgm:cxn modelId="{790BB0AB-F550-4EE4-B2D0-FAEC00C7F1BE}" type="presOf" srcId="{24F39961-FD33-48C5-A4F4-8986E80DE45E}" destId="{6C7DF40F-8B6B-4794-8A1F-B22D25F79673}" srcOrd="0" destOrd="6" presId="urn:microsoft.com/office/officeart/2005/8/layout/hierarchy3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C595DDB8-0408-4AF4-A7E9-E96207ADF7B9}" srcId="{CD7DBBCD-D51C-453F-B9BA-E8C97CA82E7C}" destId="{449FCAA5-B85B-4054-B969-B2EB46FB5F53}" srcOrd="6" destOrd="0" parTransId="{3CF04DBF-4913-42FF-A9F9-3446EA0A1C85}" sibTransId="{7CF14651-CD6E-4B23-8427-0BBF2C71B96E}"/>
    <dgm:cxn modelId="{920AABCB-94D5-4056-88BD-BC5D0C142344}" type="presOf" srcId="{ADA0BE6E-C37A-4B59-8174-284C50AA820E}" destId="{5E043ECF-B502-4127-8D7F-D6CF125D4379}" srcOrd="0" destOrd="1" presId="urn:microsoft.com/office/officeart/2005/8/layout/hierarchy3"/>
    <dgm:cxn modelId="{B8E51BD2-4240-40FD-84B0-1EDE3362FDF3}" type="presOf" srcId="{1F537568-FA7A-46CC-ADCB-DD8773A33F6C}" destId="{C17F4799-7E44-4606-8D92-F8550F585782}" srcOrd="1" destOrd="0" presId="urn:microsoft.com/office/officeart/2005/8/layout/hierarchy3"/>
    <dgm:cxn modelId="{649B4BF4-53F5-421B-958F-C26F7687948E}" srcId="{EA39DA10-CC2C-41A5-966A-847DB865F300}" destId="{68D658BD-6858-42DC-BF62-0DFAC811CDC0}" srcOrd="1" destOrd="0" parTransId="{C3F87827-8045-40C0-9F4F-DCDB2E926F07}" sibTransId="{1776D956-FE0A-42AF-A26C-A253182F8A85}"/>
    <dgm:cxn modelId="{433670F4-7582-4425-8B28-2E329945CED0}" type="presOf" srcId="{E3906004-B6E4-41F6-8385-DD3E91091305}" destId="{6C7DF40F-8B6B-4794-8A1F-B22D25F79673}" srcOrd="0" destOrd="3" presId="urn:microsoft.com/office/officeart/2005/8/layout/hierarchy3"/>
    <dgm:cxn modelId="{AFB5DC58-E5DE-4EDC-8360-3081EB4A6231}" type="presParOf" srcId="{01973425-46E6-464C-8FEE-4ED9389368D9}" destId="{14CCA0B4-A07A-4F29-B01B-2162BC7BBC3A}" srcOrd="0" destOrd="0" presId="urn:microsoft.com/office/officeart/2005/8/layout/hierarchy3"/>
    <dgm:cxn modelId="{294AF9FC-41D6-45A7-9A1D-4276529313B1}" type="presParOf" srcId="{14CCA0B4-A07A-4F29-B01B-2162BC7BBC3A}" destId="{EE5DCE41-6D21-4D61-A72B-C44EF8DD3EFD}" srcOrd="0" destOrd="0" presId="urn:microsoft.com/office/officeart/2005/8/layout/hierarchy3"/>
    <dgm:cxn modelId="{84957FB6-7B4F-4743-9FDA-32F95CD1C871}" type="presParOf" srcId="{EE5DCE41-6D21-4D61-A72B-C44EF8DD3EFD}" destId="{18450D65-D3AD-43AD-9097-EC837392CC0F}" srcOrd="0" destOrd="0" presId="urn:microsoft.com/office/officeart/2005/8/layout/hierarchy3"/>
    <dgm:cxn modelId="{109DF8E9-2BA7-4645-93AD-A17AD1910CD1}" type="presParOf" srcId="{EE5DCE41-6D21-4D61-A72B-C44EF8DD3EFD}" destId="{C17F4799-7E44-4606-8D92-F8550F585782}" srcOrd="1" destOrd="0" presId="urn:microsoft.com/office/officeart/2005/8/layout/hierarchy3"/>
    <dgm:cxn modelId="{528E80EF-528B-41F8-AECF-E3AF9C502269}" type="presParOf" srcId="{14CCA0B4-A07A-4F29-B01B-2162BC7BBC3A}" destId="{8CBB8CFA-92D8-447F-B789-806C7EFD0E30}" srcOrd="1" destOrd="0" presId="urn:microsoft.com/office/officeart/2005/8/layout/hierarchy3"/>
    <dgm:cxn modelId="{8B5346B0-6396-4BA6-A387-2199CCA875ED}" type="presParOf" srcId="{8CBB8CFA-92D8-447F-B789-806C7EFD0E30}" destId="{95CF7D13-70E6-4D44-B716-C18AA6AB984F}" srcOrd="0" destOrd="0" presId="urn:microsoft.com/office/officeart/2005/8/layout/hierarchy3"/>
    <dgm:cxn modelId="{AE9F775F-374E-4F0E-8B01-21F712DA7134}" type="presParOf" srcId="{8CBB8CFA-92D8-447F-B789-806C7EFD0E30}" destId="{6C7DF40F-8B6B-4794-8A1F-B22D25F79673}" srcOrd="1" destOrd="0" presId="urn:microsoft.com/office/officeart/2005/8/layout/hierarchy3"/>
    <dgm:cxn modelId="{F86973D9-AAC4-49B4-A19E-12366271A5DC}" type="presParOf" srcId="{8CBB8CFA-92D8-447F-B789-806C7EFD0E30}" destId="{69BE62F5-C171-43C8-BB57-83D362F76C91}" srcOrd="2" destOrd="0" presId="urn:microsoft.com/office/officeart/2005/8/layout/hierarchy3"/>
    <dgm:cxn modelId="{01461BC9-F174-401F-9FF0-D33C9EBBFBBE}" type="presParOf" srcId="{8CBB8CFA-92D8-447F-B789-806C7EFD0E30}" destId="{5E043ECF-B502-4127-8D7F-D6CF125D437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6493C9-47F5-4270-983F-1DBF89E8B7FD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C838B-4E86-4AAE-9446-89FA38EBB4AD}">
      <dgm:prSet custT="1"/>
      <dgm:spPr/>
      <dgm:t>
        <a:bodyPr/>
        <a:lstStyle/>
        <a:p>
          <a:r>
            <a:rPr lang="en-US" sz="3200" b="1" i="0" dirty="0">
              <a:latin typeface="Montserrat" panose="00000500000000000000" pitchFamily="2" charset="0"/>
            </a:rPr>
            <a:t>Overview</a:t>
          </a:r>
          <a:endParaRPr lang="en-US" sz="3200" b="1" dirty="0">
            <a:latin typeface="Montserrat" panose="00000500000000000000" pitchFamily="2" charset="0"/>
          </a:endParaRPr>
        </a:p>
      </dgm:t>
    </dgm:pt>
    <dgm:pt modelId="{76F7FFE7-D83C-4B5B-AC1A-348873F7D66E}" type="parTrans" cxnId="{FC662035-AB80-4365-B6AA-66C7F854E1AF}">
      <dgm:prSet/>
      <dgm:spPr/>
      <dgm:t>
        <a:bodyPr/>
        <a:lstStyle/>
        <a:p>
          <a:endParaRPr lang="en-US"/>
        </a:p>
      </dgm:t>
    </dgm:pt>
    <dgm:pt modelId="{2BAC9707-4BB2-4AD9-AAB0-8C96132567F4}" type="sibTrans" cxnId="{FC662035-AB80-4365-B6AA-66C7F854E1AF}">
      <dgm:prSet/>
      <dgm:spPr/>
      <dgm:t>
        <a:bodyPr/>
        <a:lstStyle/>
        <a:p>
          <a:endParaRPr lang="en-US"/>
        </a:p>
      </dgm:t>
    </dgm:pt>
    <dgm:pt modelId="{8529DA9E-DC48-4052-91DF-994DD8737D23}">
      <dgm:prSet custT="1"/>
      <dgm:spPr/>
      <dgm:t>
        <a:bodyPr/>
        <a:lstStyle/>
        <a:p>
          <a:r>
            <a:rPr lang="en-US" sz="1000" b="0" i="0" dirty="0"/>
            <a:t>K-Means clustering is a popular unsupervised machine learning algorithm used to divide data into a predefined number of clusters, where each data point belongs to the cluster with the nearest mean.</a:t>
          </a:r>
          <a:endParaRPr lang="en-US" sz="1000" b="0" i="1" dirty="0">
            <a:effectLst/>
            <a:latin typeface="Montserrat" panose="00000500000000000000" pitchFamily="2" charset="0"/>
          </a:endParaRPr>
        </a:p>
      </dgm:t>
    </dgm:pt>
    <dgm:pt modelId="{21165543-33EB-4F67-B212-275D11260298}" type="parTrans" cxnId="{FDEFDC30-AC5B-46BD-B80B-6152DAF6CC04}">
      <dgm:prSet/>
      <dgm:spPr/>
      <dgm:t>
        <a:bodyPr/>
        <a:lstStyle/>
        <a:p>
          <a:endParaRPr lang="en-US"/>
        </a:p>
      </dgm:t>
    </dgm:pt>
    <dgm:pt modelId="{D8C095AB-6013-4EC6-A99C-AFA2F35260BE}" type="sibTrans" cxnId="{FDEFDC30-AC5B-46BD-B80B-6152DAF6CC04}">
      <dgm:prSet/>
      <dgm:spPr/>
      <dgm:t>
        <a:bodyPr/>
        <a:lstStyle/>
        <a:p>
          <a:endParaRPr lang="en-US"/>
        </a:p>
      </dgm:t>
    </dgm:pt>
    <dgm:pt modelId="{2EAD29A1-F881-403B-BB92-BC0D6CD343D2}">
      <dgm:prSet custT="1"/>
      <dgm:spPr/>
      <dgm:t>
        <a:bodyPr/>
        <a:lstStyle/>
        <a:p>
          <a:r>
            <a:rPr lang="en-US" sz="1000" b="0" i="0" dirty="0"/>
            <a:t>K-Means is widely used for market segmentation, pattern recognition. In this project I used this ML algorithm to categorize income and expense.</a:t>
          </a:r>
          <a:endParaRPr lang="en-US" sz="1000" b="0" i="1" dirty="0">
            <a:latin typeface="Montserrat" panose="00000500000000000000" pitchFamily="2" charset="0"/>
          </a:endParaRPr>
        </a:p>
      </dgm:t>
    </dgm:pt>
    <dgm:pt modelId="{C6337208-2D72-4E66-B746-685BE1D300AE}" type="parTrans" cxnId="{33CA67F9-5F60-422B-A5D5-B5F0F2F71C1A}">
      <dgm:prSet/>
      <dgm:spPr/>
      <dgm:t>
        <a:bodyPr/>
        <a:lstStyle/>
        <a:p>
          <a:endParaRPr lang="en-US"/>
        </a:p>
      </dgm:t>
    </dgm:pt>
    <dgm:pt modelId="{726453B3-7AD0-4C01-BE55-4F102310ECE6}" type="sibTrans" cxnId="{33CA67F9-5F60-422B-A5D5-B5F0F2F71C1A}">
      <dgm:prSet/>
      <dgm:spPr/>
      <dgm:t>
        <a:bodyPr/>
        <a:lstStyle/>
        <a:p>
          <a:endParaRPr lang="en-US"/>
        </a:p>
      </dgm:t>
    </dgm:pt>
    <dgm:pt modelId="{8C1DF632-1F69-4242-895E-272AABF9AA89}">
      <dgm:prSet custT="1"/>
      <dgm:spPr/>
      <dgm:t>
        <a:bodyPr/>
        <a:lstStyle/>
        <a:p>
          <a:r>
            <a:rPr lang="en-US" sz="1000" b="0" dirty="0">
              <a:latin typeface="+mn-lt"/>
            </a:rPr>
            <a:t>Unsupervised machine learning uncovers hidden patterns or intrinsic structures in data without using labeled responses or outcomes.</a:t>
          </a:r>
        </a:p>
      </dgm:t>
    </dgm:pt>
    <dgm:pt modelId="{585CDFDF-F474-4F47-AD2E-3CDCA05CED34}" type="parTrans" cxnId="{2DBE5A88-8F8A-4F7E-88F2-AC34E46FE655}">
      <dgm:prSet/>
      <dgm:spPr/>
      <dgm:t>
        <a:bodyPr/>
        <a:lstStyle/>
        <a:p>
          <a:endParaRPr lang="en-US"/>
        </a:p>
      </dgm:t>
    </dgm:pt>
    <dgm:pt modelId="{AA8E0365-887C-4C18-8034-6F1F122E9353}" type="sibTrans" cxnId="{2DBE5A88-8F8A-4F7E-88F2-AC34E46FE655}">
      <dgm:prSet/>
      <dgm:spPr/>
      <dgm:t>
        <a:bodyPr/>
        <a:lstStyle/>
        <a:p>
          <a:endParaRPr lang="en-US"/>
        </a:p>
      </dgm:t>
    </dgm:pt>
    <dgm:pt modelId="{998A0615-AE62-4C56-9C09-7F4CA9102EDF}" type="pres">
      <dgm:prSet presAssocID="{FC6493C9-47F5-4270-983F-1DBF89E8B7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6E390-883F-4D7E-80D8-9FF86937C1AF}" type="pres">
      <dgm:prSet presAssocID="{050C838B-4E86-4AAE-9446-89FA38EBB4AD}" presName="vertOne" presStyleCnt="0"/>
      <dgm:spPr/>
    </dgm:pt>
    <dgm:pt modelId="{746ED01F-CB6A-43F3-B34A-591F9627EAC2}" type="pres">
      <dgm:prSet presAssocID="{050C838B-4E86-4AAE-9446-89FA38EBB4AD}" presName="txOne" presStyleLbl="node0" presStyleIdx="0" presStyleCnt="1" custScaleY="48483">
        <dgm:presLayoutVars>
          <dgm:chPref val="3"/>
        </dgm:presLayoutVars>
      </dgm:prSet>
      <dgm:spPr/>
    </dgm:pt>
    <dgm:pt modelId="{01027879-846A-4AB2-AD2F-C665FC017606}" type="pres">
      <dgm:prSet presAssocID="{050C838B-4E86-4AAE-9446-89FA38EBB4AD}" presName="parTransOne" presStyleCnt="0"/>
      <dgm:spPr/>
    </dgm:pt>
    <dgm:pt modelId="{F00371C2-E15E-4157-BF23-393921390E61}" type="pres">
      <dgm:prSet presAssocID="{050C838B-4E86-4AAE-9446-89FA38EBB4AD}" presName="horzOne" presStyleCnt="0"/>
      <dgm:spPr/>
    </dgm:pt>
    <dgm:pt modelId="{BE4CA69F-6B96-4240-84EE-D9D336718C84}" type="pres">
      <dgm:prSet presAssocID="{8C1DF632-1F69-4242-895E-272AABF9AA89}" presName="vertTwo" presStyleCnt="0"/>
      <dgm:spPr/>
    </dgm:pt>
    <dgm:pt modelId="{9D639A18-510C-499F-BAA9-33B824981600}" type="pres">
      <dgm:prSet presAssocID="{8C1DF632-1F69-4242-895E-272AABF9AA89}" presName="txTwo" presStyleLbl="node2" presStyleIdx="0" presStyleCnt="3">
        <dgm:presLayoutVars>
          <dgm:chPref val="3"/>
        </dgm:presLayoutVars>
      </dgm:prSet>
      <dgm:spPr/>
    </dgm:pt>
    <dgm:pt modelId="{D3009DF9-9DB7-41D0-9937-8244E8F75D2E}" type="pres">
      <dgm:prSet presAssocID="{8C1DF632-1F69-4242-895E-272AABF9AA89}" presName="horzTwo" presStyleCnt="0"/>
      <dgm:spPr/>
    </dgm:pt>
    <dgm:pt modelId="{7F50A282-DC7F-4A28-9F0C-97832F6473C4}" type="pres">
      <dgm:prSet presAssocID="{AA8E0365-887C-4C18-8034-6F1F122E9353}" presName="sibSpaceTwo" presStyleCnt="0"/>
      <dgm:spPr/>
    </dgm:pt>
    <dgm:pt modelId="{9739A9CD-4C48-452B-BC8B-723726A67294}" type="pres">
      <dgm:prSet presAssocID="{8529DA9E-DC48-4052-91DF-994DD8737D23}" presName="vertTwo" presStyleCnt="0"/>
      <dgm:spPr/>
    </dgm:pt>
    <dgm:pt modelId="{DF70DC3D-228C-4B37-998C-34DB95FF4035}" type="pres">
      <dgm:prSet presAssocID="{8529DA9E-DC48-4052-91DF-994DD8737D23}" presName="txTwo" presStyleLbl="node2" presStyleIdx="1" presStyleCnt="3">
        <dgm:presLayoutVars>
          <dgm:chPref val="3"/>
        </dgm:presLayoutVars>
      </dgm:prSet>
      <dgm:spPr/>
    </dgm:pt>
    <dgm:pt modelId="{A6DAEC3A-6353-4519-BE88-C08E4B2525CD}" type="pres">
      <dgm:prSet presAssocID="{8529DA9E-DC48-4052-91DF-994DD8737D23}" presName="horzTwo" presStyleCnt="0"/>
      <dgm:spPr/>
    </dgm:pt>
    <dgm:pt modelId="{B1DB4826-9ED6-4F3A-92B9-24C45B342193}" type="pres">
      <dgm:prSet presAssocID="{D8C095AB-6013-4EC6-A99C-AFA2F35260BE}" presName="sibSpaceTwo" presStyleCnt="0"/>
      <dgm:spPr/>
    </dgm:pt>
    <dgm:pt modelId="{332B1A51-D181-4FD1-A260-A47A7FA07D34}" type="pres">
      <dgm:prSet presAssocID="{2EAD29A1-F881-403B-BB92-BC0D6CD343D2}" presName="vertTwo" presStyleCnt="0"/>
      <dgm:spPr/>
    </dgm:pt>
    <dgm:pt modelId="{1B7F717D-8F5F-438B-A605-992692DEBFAF}" type="pres">
      <dgm:prSet presAssocID="{2EAD29A1-F881-403B-BB92-BC0D6CD343D2}" presName="txTwo" presStyleLbl="node2" presStyleIdx="2" presStyleCnt="3">
        <dgm:presLayoutVars>
          <dgm:chPref val="3"/>
        </dgm:presLayoutVars>
      </dgm:prSet>
      <dgm:spPr/>
    </dgm:pt>
    <dgm:pt modelId="{EAC7A88C-EAB0-4D3D-9D15-9A7C9D7FA8B3}" type="pres">
      <dgm:prSet presAssocID="{2EAD29A1-F881-403B-BB92-BC0D6CD343D2}" presName="horzTwo" presStyleCnt="0"/>
      <dgm:spPr/>
    </dgm:pt>
  </dgm:ptLst>
  <dgm:cxnLst>
    <dgm:cxn modelId="{FDEFDC30-AC5B-46BD-B80B-6152DAF6CC04}" srcId="{050C838B-4E86-4AAE-9446-89FA38EBB4AD}" destId="{8529DA9E-DC48-4052-91DF-994DD8737D23}" srcOrd="1" destOrd="0" parTransId="{21165543-33EB-4F67-B212-275D11260298}" sibTransId="{D8C095AB-6013-4EC6-A99C-AFA2F35260BE}"/>
    <dgm:cxn modelId="{FC662035-AB80-4365-B6AA-66C7F854E1AF}" srcId="{FC6493C9-47F5-4270-983F-1DBF89E8B7FD}" destId="{050C838B-4E86-4AAE-9446-89FA38EBB4AD}" srcOrd="0" destOrd="0" parTransId="{76F7FFE7-D83C-4B5B-AC1A-348873F7D66E}" sibTransId="{2BAC9707-4BB2-4AD9-AAB0-8C96132567F4}"/>
    <dgm:cxn modelId="{6BA32B38-423C-4B82-A5A7-2EC30A72A82C}" type="presOf" srcId="{2EAD29A1-F881-403B-BB92-BC0D6CD343D2}" destId="{1B7F717D-8F5F-438B-A605-992692DEBFAF}" srcOrd="0" destOrd="0" presId="urn:microsoft.com/office/officeart/2005/8/layout/hierarchy4"/>
    <dgm:cxn modelId="{EE093447-6CAD-42D9-9423-BFD878338EA8}" type="presOf" srcId="{FC6493C9-47F5-4270-983F-1DBF89E8B7FD}" destId="{998A0615-AE62-4C56-9C09-7F4CA9102EDF}" srcOrd="0" destOrd="0" presId="urn:microsoft.com/office/officeart/2005/8/layout/hierarchy4"/>
    <dgm:cxn modelId="{2DBE5A88-8F8A-4F7E-88F2-AC34E46FE655}" srcId="{050C838B-4E86-4AAE-9446-89FA38EBB4AD}" destId="{8C1DF632-1F69-4242-895E-272AABF9AA89}" srcOrd="0" destOrd="0" parTransId="{585CDFDF-F474-4F47-AD2E-3CDCA05CED34}" sibTransId="{AA8E0365-887C-4C18-8034-6F1F122E9353}"/>
    <dgm:cxn modelId="{62BC45BE-A14D-4A3C-8BB4-BB48CEE4A203}" type="presOf" srcId="{8529DA9E-DC48-4052-91DF-994DD8737D23}" destId="{DF70DC3D-228C-4B37-998C-34DB95FF4035}" srcOrd="0" destOrd="0" presId="urn:microsoft.com/office/officeart/2005/8/layout/hierarchy4"/>
    <dgm:cxn modelId="{F87134CC-3B0A-44DB-84CD-E63CE413B164}" type="presOf" srcId="{8C1DF632-1F69-4242-895E-272AABF9AA89}" destId="{9D639A18-510C-499F-BAA9-33B824981600}" srcOrd="0" destOrd="0" presId="urn:microsoft.com/office/officeart/2005/8/layout/hierarchy4"/>
    <dgm:cxn modelId="{73121FE4-64B8-498C-81B9-777554D65F65}" type="presOf" srcId="{050C838B-4E86-4AAE-9446-89FA38EBB4AD}" destId="{746ED01F-CB6A-43F3-B34A-591F9627EAC2}" srcOrd="0" destOrd="0" presId="urn:microsoft.com/office/officeart/2005/8/layout/hierarchy4"/>
    <dgm:cxn modelId="{33CA67F9-5F60-422B-A5D5-B5F0F2F71C1A}" srcId="{050C838B-4E86-4AAE-9446-89FA38EBB4AD}" destId="{2EAD29A1-F881-403B-BB92-BC0D6CD343D2}" srcOrd="2" destOrd="0" parTransId="{C6337208-2D72-4E66-B746-685BE1D300AE}" sibTransId="{726453B3-7AD0-4C01-BE55-4F102310ECE6}"/>
    <dgm:cxn modelId="{DEF85748-01CF-46F9-8CC3-6F018ADF953A}" type="presParOf" srcId="{998A0615-AE62-4C56-9C09-7F4CA9102EDF}" destId="{4036E390-883F-4D7E-80D8-9FF86937C1AF}" srcOrd="0" destOrd="0" presId="urn:microsoft.com/office/officeart/2005/8/layout/hierarchy4"/>
    <dgm:cxn modelId="{B07F99F7-E809-4920-846E-56E41157F1D8}" type="presParOf" srcId="{4036E390-883F-4D7E-80D8-9FF86937C1AF}" destId="{746ED01F-CB6A-43F3-B34A-591F9627EAC2}" srcOrd="0" destOrd="0" presId="urn:microsoft.com/office/officeart/2005/8/layout/hierarchy4"/>
    <dgm:cxn modelId="{2DFFBDCE-E182-49C4-B4AD-E10693167383}" type="presParOf" srcId="{4036E390-883F-4D7E-80D8-9FF86937C1AF}" destId="{01027879-846A-4AB2-AD2F-C665FC017606}" srcOrd="1" destOrd="0" presId="urn:microsoft.com/office/officeart/2005/8/layout/hierarchy4"/>
    <dgm:cxn modelId="{1BAD723C-9C99-4FE6-981D-6D405D64ECA0}" type="presParOf" srcId="{4036E390-883F-4D7E-80D8-9FF86937C1AF}" destId="{F00371C2-E15E-4157-BF23-393921390E61}" srcOrd="2" destOrd="0" presId="urn:microsoft.com/office/officeart/2005/8/layout/hierarchy4"/>
    <dgm:cxn modelId="{239C01CC-CF6C-41AF-A0D2-C237FE814D96}" type="presParOf" srcId="{F00371C2-E15E-4157-BF23-393921390E61}" destId="{BE4CA69F-6B96-4240-84EE-D9D336718C84}" srcOrd="0" destOrd="0" presId="urn:microsoft.com/office/officeart/2005/8/layout/hierarchy4"/>
    <dgm:cxn modelId="{5250CF65-C401-42FF-B0BF-34A2C70BE711}" type="presParOf" srcId="{BE4CA69F-6B96-4240-84EE-D9D336718C84}" destId="{9D639A18-510C-499F-BAA9-33B824981600}" srcOrd="0" destOrd="0" presId="urn:microsoft.com/office/officeart/2005/8/layout/hierarchy4"/>
    <dgm:cxn modelId="{9B0A4544-CD5B-4DD0-9DD1-F8B1B9FB2A32}" type="presParOf" srcId="{BE4CA69F-6B96-4240-84EE-D9D336718C84}" destId="{D3009DF9-9DB7-41D0-9937-8244E8F75D2E}" srcOrd="1" destOrd="0" presId="urn:microsoft.com/office/officeart/2005/8/layout/hierarchy4"/>
    <dgm:cxn modelId="{FC344C3D-22F7-44D2-B3A5-3F5C1489B31D}" type="presParOf" srcId="{F00371C2-E15E-4157-BF23-393921390E61}" destId="{7F50A282-DC7F-4A28-9F0C-97832F6473C4}" srcOrd="1" destOrd="0" presId="urn:microsoft.com/office/officeart/2005/8/layout/hierarchy4"/>
    <dgm:cxn modelId="{1E2249D5-94F4-4F58-BFEE-8AC88AC687F3}" type="presParOf" srcId="{F00371C2-E15E-4157-BF23-393921390E61}" destId="{9739A9CD-4C48-452B-BC8B-723726A67294}" srcOrd="2" destOrd="0" presId="urn:microsoft.com/office/officeart/2005/8/layout/hierarchy4"/>
    <dgm:cxn modelId="{7215B335-B560-4840-B17A-4C09479DF47C}" type="presParOf" srcId="{9739A9CD-4C48-452B-BC8B-723726A67294}" destId="{DF70DC3D-228C-4B37-998C-34DB95FF4035}" srcOrd="0" destOrd="0" presId="urn:microsoft.com/office/officeart/2005/8/layout/hierarchy4"/>
    <dgm:cxn modelId="{85B0439C-D5C0-45F9-A6A5-40B6B2A5DDC6}" type="presParOf" srcId="{9739A9CD-4C48-452B-BC8B-723726A67294}" destId="{A6DAEC3A-6353-4519-BE88-C08E4B2525CD}" srcOrd="1" destOrd="0" presId="urn:microsoft.com/office/officeart/2005/8/layout/hierarchy4"/>
    <dgm:cxn modelId="{1469A738-5ED0-4CA6-8F48-C80818D663CC}" type="presParOf" srcId="{F00371C2-E15E-4157-BF23-393921390E61}" destId="{B1DB4826-9ED6-4F3A-92B9-24C45B342193}" srcOrd="3" destOrd="0" presId="urn:microsoft.com/office/officeart/2005/8/layout/hierarchy4"/>
    <dgm:cxn modelId="{2FB76353-6DD2-44E3-98A2-6AC421926B70}" type="presParOf" srcId="{F00371C2-E15E-4157-BF23-393921390E61}" destId="{332B1A51-D181-4FD1-A260-A47A7FA07D34}" srcOrd="4" destOrd="0" presId="urn:microsoft.com/office/officeart/2005/8/layout/hierarchy4"/>
    <dgm:cxn modelId="{5D27C801-B5C3-494E-8530-3CAD175963AA}" type="presParOf" srcId="{332B1A51-D181-4FD1-A260-A47A7FA07D34}" destId="{1B7F717D-8F5F-438B-A605-992692DEBFAF}" srcOrd="0" destOrd="0" presId="urn:microsoft.com/office/officeart/2005/8/layout/hierarchy4"/>
    <dgm:cxn modelId="{4BA3BB99-FCCC-4A34-9FEB-AB6623AC0FC1}" type="presParOf" srcId="{332B1A51-D181-4FD1-A260-A47A7FA07D34}" destId="{EAC7A88C-EAB0-4D3D-9D15-9A7C9D7FA8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E7908D-3FAF-41B8-86AD-579E02BA35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943E04-DAF1-49E2-888C-E1953494FBE4}">
      <dgm:prSet/>
      <dgm:spPr/>
      <dgm:t>
        <a:bodyPr/>
        <a:lstStyle/>
        <a:p>
          <a:r>
            <a:rPr lang="en-US" b="0" i="0"/>
            <a:t>The KMeans algorithm was applied to segment the data into three clusters (k=3).</a:t>
          </a:r>
          <a:endParaRPr lang="en-US"/>
        </a:p>
      </dgm:t>
    </dgm:pt>
    <dgm:pt modelId="{EFF96012-94E2-42B5-A80C-77489FAC3FAF}" type="parTrans" cxnId="{A6CD4846-D2CC-459F-BD11-1437BEAC16AD}">
      <dgm:prSet/>
      <dgm:spPr/>
      <dgm:t>
        <a:bodyPr/>
        <a:lstStyle/>
        <a:p>
          <a:endParaRPr lang="en-US"/>
        </a:p>
      </dgm:t>
    </dgm:pt>
    <dgm:pt modelId="{D8720ED3-EF8D-46B9-858B-DF8C8ABE64CF}" type="sibTrans" cxnId="{A6CD4846-D2CC-459F-BD11-1437BEAC16AD}">
      <dgm:prSet/>
      <dgm:spPr/>
      <dgm:t>
        <a:bodyPr/>
        <a:lstStyle/>
        <a:p>
          <a:endParaRPr lang="en-US"/>
        </a:p>
      </dgm:t>
    </dgm:pt>
    <dgm:pt modelId="{3C87F5DD-DA0F-45B0-906A-35EE5553F4F2}">
      <dgm:prSet/>
      <dgm:spPr/>
      <dgm:t>
        <a:bodyPr/>
        <a:lstStyle/>
        <a:p>
          <a:r>
            <a:rPr lang="en-US" b="0" i="0"/>
            <a:t>Clustering was based on the 'avg_income' feature of the dataset.</a:t>
          </a:r>
          <a:endParaRPr lang="en-US"/>
        </a:p>
      </dgm:t>
    </dgm:pt>
    <dgm:pt modelId="{57907A3D-8A70-4E3F-9E51-4CC62CF9D906}" type="parTrans" cxnId="{96068A06-16D2-4AAB-BF44-ECBEBEDBFD40}">
      <dgm:prSet/>
      <dgm:spPr/>
      <dgm:t>
        <a:bodyPr/>
        <a:lstStyle/>
        <a:p>
          <a:endParaRPr lang="en-US"/>
        </a:p>
      </dgm:t>
    </dgm:pt>
    <dgm:pt modelId="{68808D3F-F103-4BAA-A195-C2EFFCDBEABC}" type="sibTrans" cxnId="{96068A06-16D2-4AAB-BF44-ECBEBEDBFD40}">
      <dgm:prSet/>
      <dgm:spPr/>
      <dgm:t>
        <a:bodyPr/>
        <a:lstStyle/>
        <a:p>
          <a:endParaRPr lang="en-US"/>
        </a:p>
      </dgm:t>
    </dgm:pt>
    <dgm:pt modelId="{91C01F29-2457-4A07-B5EF-4FBBDDDE47A3}">
      <dgm:prSet/>
      <dgm:spPr/>
      <dgm:t>
        <a:bodyPr/>
        <a:lstStyle/>
        <a:p>
          <a:r>
            <a:rPr lang="en-US" b="0" i="0"/>
            <a:t>The resulting clusters had sizes of 1683 for Cluster 1, 1532 for Cluster 2, and 785 for Cluster 0.</a:t>
          </a:r>
          <a:endParaRPr lang="en-US"/>
        </a:p>
      </dgm:t>
    </dgm:pt>
    <dgm:pt modelId="{E47A0E41-18AE-45C3-93C9-ED2E8233756A}" type="parTrans" cxnId="{DC1E463D-81B5-4E5B-8F4C-A44B2B4A8DE6}">
      <dgm:prSet/>
      <dgm:spPr/>
      <dgm:t>
        <a:bodyPr/>
        <a:lstStyle/>
        <a:p>
          <a:endParaRPr lang="en-US"/>
        </a:p>
      </dgm:t>
    </dgm:pt>
    <dgm:pt modelId="{3EAF9E3C-1D94-471F-AEAE-96E4F6C2DD7C}" type="sibTrans" cxnId="{DC1E463D-81B5-4E5B-8F4C-A44B2B4A8DE6}">
      <dgm:prSet/>
      <dgm:spPr/>
      <dgm:t>
        <a:bodyPr/>
        <a:lstStyle/>
        <a:p>
          <a:endParaRPr lang="en-US"/>
        </a:p>
      </dgm:t>
    </dgm:pt>
    <dgm:pt modelId="{79274BEF-1709-4FDF-B644-62D89D7BCE0A}" type="pres">
      <dgm:prSet presAssocID="{12E7908D-3FAF-41B8-86AD-579E02BA35E9}" presName="CompostProcess" presStyleCnt="0">
        <dgm:presLayoutVars>
          <dgm:dir/>
          <dgm:resizeHandles val="exact"/>
        </dgm:presLayoutVars>
      </dgm:prSet>
      <dgm:spPr/>
    </dgm:pt>
    <dgm:pt modelId="{6699C41B-F78B-4DA0-B922-22CD0AB2AA8A}" type="pres">
      <dgm:prSet presAssocID="{12E7908D-3FAF-41B8-86AD-579E02BA35E9}" presName="arrow" presStyleLbl="bgShp" presStyleIdx="0" presStyleCnt="1"/>
      <dgm:spPr/>
    </dgm:pt>
    <dgm:pt modelId="{136FF111-CF33-4138-8377-5C47269335B9}" type="pres">
      <dgm:prSet presAssocID="{12E7908D-3FAF-41B8-86AD-579E02BA35E9}" presName="linearProcess" presStyleCnt="0"/>
      <dgm:spPr/>
    </dgm:pt>
    <dgm:pt modelId="{4738A139-815B-4B6B-803C-784A510C7D8B}" type="pres">
      <dgm:prSet presAssocID="{09943E04-DAF1-49E2-888C-E1953494FBE4}" presName="textNode" presStyleLbl="node1" presStyleIdx="0" presStyleCnt="3">
        <dgm:presLayoutVars>
          <dgm:bulletEnabled val="1"/>
        </dgm:presLayoutVars>
      </dgm:prSet>
      <dgm:spPr/>
    </dgm:pt>
    <dgm:pt modelId="{03064A52-CC9B-4337-9FC8-73C763D23B35}" type="pres">
      <dgm:prSet presAssocID="{D8720ED3-EF8D-46B9-858B-DF8C8ABE64CF}" presName="sibTrans" presStyleCnt="0"/>
      <dgm:spPr/>
    </dgm:pt>
    <dgm:pt modelId="{99E050A6-7464-46B0-917C-FF4A9A5D8FF5}" type="pres">
      <dgm:prSet presAssocID="{3C87F5DD-DA0F-45B0-906A-35EE5553F4F2}" presName="textNode" presStyleLbl="node1" presStyleIdx="1" presStyleCnt="3">
        <dgm:presLayoutVars>
          <dgm:bulletEnabled val="1"/>
        </dgm:presLayoutVars>
      </dgm:prSet>
      <dgm:spPr/>
    </dgm:pt>
    <dgm:pt modelId="{9E7A99F7-1570-4670-B173-AF9FD9C53D81}" type="pres">
      <dgm:prSet presAssocID="{68808D3F-F103-4BAA-A195-C2EFFCDBEABC}" presName="sibTrans" presStyleCnt="0"/>
      <dgm:spPr/>
    </dgm:pt>
    <dgm:pt modelId="{AC658465-BAD4-4533-BDE5-22BB7EB446AE}" type="pres">
      <dgm:prSet presAssocID="{91C01F29-2457-4A07-B5EF-4FBBDDDE47A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6068A06-16D2-4AAB-BF44-ECBEBEDBFD40}" srcId="{12E7908D-3FAF-41B8-86AD-579E02BA35E9}" destId="{3C87F5DD-DA0F-45B0-906A-35EE5553F4F2}" srcOrd="1" destOrd="0" parTransId="{57907A3D-8A70-4E3F-9E51-4CC62CF9D906}" sibTransId="{68808D3F-F103-4BAA-A195-C2EFFCDBEABC}"/>
    <dgm:cxn modelId="{DC1E463D-81B5-4E5B-8F4C-A44B2B4A8DE6}" srcId="{12E7908D-3FAF-41B8-86AD-579E02BA35E9}" destId="{91C01F29-2457-4A07-B5EF-4FBBDDDE47A3}" srcOrd="2" destOrd="0" parTransId="{E47A0E41-18AE-45C3-93C9-ED2E8233756A}" sibTransId="{3EAF9E3C-1D94-471F-AEAE-96E4F6C2DD7C}"/>
    <dgm:cxn modelId="{FD1E7B44-9403-4A74-9763-9D9CA30845C8}" type="presOf" srcId="{09943E04-DAF1-49E2-888C-E1953494FBE4}" destId="{4738A139-815B-4B6B-803C-784A510C7D8B}" srcOrd="0" destOrd="0" presId="urn:microsoft.com/office/officeart/2005/8/layout/hProcess9"/>
    <dgm:cxn modelId="{A6CD4846-D2CC-459F-BD11-1437BEAC16AD}" srcId="{12E7908D-3FAF-41B8-86AD-579E02BA35E9}" destId="{09943E04-DAF1-49E2-888C-E1953494FBE4}" srcOrd="0" destOrd="0" parTransId="{EFF96012-94E2-42B5-A80C-77489FAC3FAF}" sibTransId="{D8720ED3-EF8D-46B9-858B-DF8C8ABE64CF}"/>
    <dgm:cxn modelId="{4324537C-2F4C-4295-9AEA-6068D32EED0F}" type="presOf" srcId="{91C01F29-2457-4A07-B5EF-4FBBDDDE47A3}" destId="{AC658465-BAD4-4533-BDE5-22BB7EB446AE}" srcOrd="0" destOrd="0" presId="urn:microsoft.com/office/officeart/2005/8/layout/hProcess9"/>
    <dgm:cxn modelId="{1B72C1DD-04E1-4F74-A2D8-C1301436C550}" type="presOf" srcId="{12E7908D-3FAF-41B8-86AD-579E02BA35E9}" destId="{79274BEF-1709-4FDF-B644-62D89D7BCE0A}" srcOrd="0" destOrd="0" presId="urn:microsoft.com/office/officeart/2005/8/layout/hProcess9"/>
    <dgm:cxn modelId="{57969DFF-9019-476A-BB92-54E0E2DABB2D}" type="presOf" srcId="{3C87F5DD-DA0F-45B0-906A-35EE5553F4F2}" destId="{99E050A6-7464-46B0-917C-FF4A9A5D8FF5}" srcOrd="0" destOrd="0" presId="urn:microsoft.com/office/officeart/2005/8/layout/hProcess9"/>
    <dgm:cxn modelId="{6E936CCD-B712-44A8-9709-E003D502DBA7}" type="presParOf" srcId="{79274BEF-1709-4FDF-B644-62D89D7BCE0A}" destId="{6699C41B-F78B-4DA0-B922-22CD0AB2AA8A}" srcOrd="0" destOrd="0" presId="urn:microsoft.com/office/officeart/2005/8/layout/hProcess9"/>
    <dgm:cxn modelId="{9BF9CE91-23D9-4EB5-9F8F-BE5477A729F2}" type="presParOf" srcId="{79274BEF-1709-4FDF-B644-62D89D7BCE0A}" destId="{136FF111-CF33-4138-8377-5C47269335B9}" srcOrd="1" destOrd="0" presId="urn:microsoft.com/office/officeart/2005/8/layout/hProcess9"/>
    <dgm:cxn modelId="{028AEBBB-66FF-4404-A79A-380D06A2DA50}" type="presParOf" srcId="{136FF111-CF33-4138-8377-5C47269335B9}" destId="{4738A139-815B-4B6B-803C-784A510C7D8B}" srcOrd="0" destOrd="0" presId="urn:microsoft.com/office/officeart/2005/8/layout/hProcess9"/>
    <dgm:cxn modelId="{97377777-749B-4596-9F6D-2D37307D51B7}" type="presParOf" srcId="{136FF111-CF33-4138-8377-5C47269335B9}" destId="{03064A52-CC9B-4337-9FC8-73C763D23B35}" srcOrd="1" destOrd="0" presId="urn:microsoft.com/office/officeart/2005/8/layout/hProcess9"/>
    <dgm:cxn modelId="{5A743BDD-FA15-4212-B69F-8A4012EC4E96}" type="presParOf" srcId="{136FF111-CF33-4138-8377-5C47269335B9}" destId="{99E050A6-7464-46B0-917C-FF4A9A5D8FF5}" srcOrd="2" destOrd="0" presId="urn:microsoft.com/office/officeart/2005/8/layout/hProcess9"/>
    <dgm:cxn modelId="{FE363FA1-EFAA-4B3F-97A1-0901C730341F}" type="presParOf" srcId="{136FF111-CF33-4138-8377-5C47269335B9}" destId="{9E7A99F7-1570-4670-B173-AF9FD9C53D81}" srcOrd="3" destOrd="0" presId="urn:microsoft.com/office/officeart/2005/8/layout/hProcess9"/>
    <dgm:cxn modelId="{3924B319-E656-4C4B-A177-8953718C10AF}" type="presParOf" srcId="{136FF111-CF33-4138-8377-5C47269335B9}" destId="{AC658465-BAD4-4533-BDE5-22BB7EB446A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E7908D-3FAF-41B8-86AD-579E02BA35E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43E04-DAF1-49E2-888C-E1953494FBE4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KMeans</a:t>
          </a:r>
          <a:r>
            <a:rPr lang="en-US" b="0" i="0" dirty="0"/>
            <a:t> algorithm identified three customer clusters with distinct income ranges.</a:t>
          </a:r>
          <a:endParaRPr lang="en-US" dirty="0"/>
        </a:p>
      </dgm:t>
    </dgm:pt>
    <dgm:pt modelId="{EFF96012-94E2-42B5-A80C-77489FAC3FAF}" type="parTrans" cxnId="{A6CD4846-D2CC-459F-BD11-1437BEAC16AD}">
      <dgm:prSet/>
      <dgm:spPr/>
      <dgm:t>
        <a:bodyPr/>
        <a:lstStyle/>
        <a:p>
          <a:endParaRPr lang="en-US"/>
        </a:p>
      </dgm:t>
    </dgm:pt>
    <dgm:pt modelId="{D8720ED3-EF8D-46B9-858B-DF8C8ABE64CF}" type="sibTrans" cxnId="{A6CD4846-D2CC-459F-BD11-1437BEAC16AD}">
      <dgm:prSet/>
      <dgm:spPr/>
      <dgm:t>
        <a:bodyPr/>
        <a:lstStyle/>
        <a:p>
          <a:endParaRPr lang="en-US"/>
        </a:p>
      </dgm:t>
    </dgm:pt>
    <dgm:pt modelId="{3C87F5DD-DA0F-45B0-906A-35EE5553F4F2}">
      <dgm:prSet/>
      <dgm:spPr/>
      <dgm:t>
        <a:bodyPr/>
        <a:lstStyle/>
        <a:p>
          <a:r>
            <a:rPr lang="en-US" b="0" i="0" dirty="0"/>
            <a:t>Lowest income range with a minimum of $24,816 and a maximum of $44,253.</a:t>
          </a:r>
          <a:endParaRPr lang="en-US" dirty="0"/>
        </a:p>
      </dgm:t>
    </dgm:pt>
    <dgm:pt modelId="{57907A3D-8A70-4E3F-9E51-4CC62CF9D906}" type="parTrans" cxnId="{96068A06-16D2-4AAB-BF44-ECBEBEDBFD40}">
      <dgm:prSet/>
      <dgm:spPr/>
      <dgm:t>
        <a:bodyPr/>
        <a:lstStyle/>
        <a:p>
          <a:endParaRPr lang="en-US"/>
        </a:p>
      </dgm:t>
    </dgm:pt>
    <dgm:pt modelId="{68808D3F-F103-4BAA-A195-C2EFFCDBEABC}" type="sibTrans" cxnId="{96068A06-16D2-4AAB-BF44-ECBEBEDBFD40}">
      <dgm:prSet/>
      <dgm:spPr/>
      <dgm:t>
        <a:bodyPr/>
        <a:lstStyle/>
        <a:p>
          <a:endParaRPr lang="en-US"/>
        </a:p>
      </dgm:t>
    </dgm:pt>
    <dgm:pt modelId="{91C01F29-2457-4A07-B5EF-4FBBDDDE47A3}">
      <dgm:prSet/>
      <dgm:spPr/>
      <dgm:t>
        <a:bodyPr/>
        <a:lstStyle/>
        <a:p>
          <a:r>
            <a:rPr lang="en-US" b="0" i="0" dirty="0"/>
            <a:t>Moderate income range with a minimum of $44,322 and a maximum of $59,797.</a:t>
          </a:r>
          <a:endParaRPr lang="en-US" dirty="0"/>
        </a:p>
      </dgm:t>
    </dgm:pt>
    <dgm:pt modelId="{E47A0E41-18AE-45C3-93C9-ED2E8233756A}" type="parTrans" cxnId="{DC1E463D-81B5-4E5B-8F4C-A44B2B4A8DE6}">
      <dgm:prSet/>
      <dgm:spPr/>
      <dgm:t>
        <a:bodyPr/>
        <a:lstStyle/>
        <a:p>
          <a:endParaRPr lang="en-US"/>
        </a:p>
      </dgm:t>
    </dgm:pt>
    <dgm:pt modelId="{3EAF9E3C-1D94-471F-AEAE-96E4F6C2DD7C}" type="sibTrans" cxnId="{DC1E463D-81B5-4E5B-8F4C-A44B2B4A8DE6}">
      <dgm:prSet/>
      <dgm:spPr/>
      <dgm:t>
        <a:bodyPr/>
        <a:lstStyle/>
        <a:p>
          <a:endParaRPr lang="en-US"/>
        </a:p>
      </dgm:t>
    </dgm:pt>
    <dgm:pt modelId="{65792E78-1CAB-4B02-8079-02214355417D}">
      <dgm:prSet/>
      <dgm:spPr/>
      <dgm:t>
        <a:bodyPr/>
        <a:lstStyle/>
        <a:p>
          <a:r>
            <a:rPr lang="en-US" b="0" i="0"/>
            <a:t>Highest income range with a minimum of $59,824 and a maximum of $86,600.</a:t>
          </a:r>
          <a:endParaRPr lang="en-US" dirty="0"/>
        </a:p>
      </dgm:t>
    </dgm:pt>
    <dgm:pt modelId="{C12EBBB2-87BA-4619-B3CA-AD452207F3F6}" type="parTrans" cxnId="{BCF4EB58-1950-426E-A0EC-3B784EFD8F46}">
      <dgm:prSet/>
      <dgm:spPr/>
      <dgm:t>
        <a:bodyPr/>
        <a:lstStyle/>
        <a:p>
          <a:endParaRPr lang="en-US"/>
        </a:p>
      </dgm:t>
    </dgm:pt>
    <dgm:pt modelId="{D718102A-B120-4133-A6B8-B2FB262369DA}" type="sibTrans" cxnId="{BCF4EB58-1950-426E-A0EC-3B784EFD8F46}">
      <dgm:prSet/>
      <dgm:spPr/>
      <dgm:t>
        <a:bodyPr/>
        <a:lstStyle/>
        <a:p>
          <a:endParaRPr lang="en-US"/>
        </a:p>
      </dgm:t>
    </dgm:pt>
    <dgm:pt modelId="{364925EF-93A8-48AE-AC5F-F61DDBC31B83}" type="pres">
      <dgm:prSet presAssocID="{12E7908D-3FAF-41B8-86AD-579E02BA35E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51600CE-7EA2-4385-84D7-B4B7259CAB71}" type="pres">
      <dgm:prSet presAssocID="{65792E78-1CAB-4B02-8079-02214355417D}" presName="Accent4" presStyleCnt="0"/>
      <dgm:spPr/>
    </dgm:pt>
    <dgm:pt modelId="{8904BD6D-745E-47D0-AAB0-E718FB3A49C1}" type="pres">
      <dgm:prSet presAssocID="{65792E78-1CAB-4B02-8079-02214355417D}" presName="Accent" presStyleLbl="node1" presStyleIdx="0" presStyleCnt="4"/>
      <dgm:spPr/>
    </dgm:pt>
    <dgm:pt modelId="{3E73BDF7-C13A-404E-9B78-A5C282ACD99C}" type="pres">
      <dgm:prSet presAssocID="{65792E78-1CAB-4B02-8079-02214355417D}" presName="ParentBackground4" presStyleCnt="0"/>
      <dgm:spPr/>
    </dgm:pt>
    <dgm:pt modelId="{7871C9E1-AC47-447C-A3AB-10D47478AE61}" type="pres">
      <dgm:prSet presAssocID="{65792E78-1CAB-4B02-8079-02214355417D}" presName="ParentBackground" presStyleLbl="fgAcc1" presStyleIdx="0" presStyleCnt="4"/>
      <dgm:spPr/>
    </dgm:pt>
    <dgm:pt modelId="{13D15994-5AC8-4722-8B4C-21B4971CFD1F}" type="pres">
      <dgm:prSet presAssocID="{65792E78-1CAB-4B02-8079-02214355417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8EA4A1-153D-4994-879F-94E3F4F6A5EF}" type="pres">
      <dgm:prSet presAssocID="{91C01F29-2457-4A07-B5EF-4FBBDDDE47A3}" presName="Accent3" presStyleCnt="0"/>
      <dgm:spPr/>
    </dgm:pt>
    <dgm:pt modelId="{03C2375C-DC72-49B7-8C19-40781B2FBFA3}" type="pres">
      <dgm:prSet presAssocID="{91C01F29-2457-4A07-B5EF-4FBBDDDE47A3}" presName="Accent" presStyleLbl="node1" presStyleIdx="1" presStyleCnt="4"/>
      <dgm:spPr/>
    </dgm:pt>
    <dgm:pt modelId="{0CC49DDD-E544-486C-B561-38F6026A6EFA}" type="pres">
      <dgm:prSet presAssocID="{91C01F29-2457-4A07-B5EF-4FBBDDDE47A3}" presName="ParentBackground3" presStyleCnt="0"/>
      <dgm:spPr/>
    </dgm:pt>
    <dgm:pt modelId="{5904F386-CB20-429C-A146-2FBE4B34E8E4}" type="pres">
      <dgm:prSet presAssocID="{91C01F29-2457-4A07-B5EF-4FBBDDDE47A3}" presName="ParentBackground" presStyleLbl="fgAcc1" presStyleIdx="1" presStyleCnt="4"/>
      <dgm:spPr/>
    </dgm:pt>
    <dgm:pt modelId="{8891AA22-A8E4-40AD-8B0D-D9400B8F6547}" type="pres">
      <dgm:prSet presAssocID="{91C01F29-2457-4A07-B5EF-4FBBDDDE47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9B7B7C6-FCBD-4A05-AEA9-38F55BF205AA}" type="pres">
      <dgm:prSet presAssocID="{3C87F5DD-DA0F-45B0-906A-35EE5553F4F2}" presName="Accent2" presStyleCnt="0"/>
      <dgm:spPr/>
    </dgm:pt>
    <dgm:pt modelId="{E0E6780F-E9AC-4B83-A40E-CFEB077A2229}" type="pres">
      <dgm:prSet presAssocID="{3C87F5DD-DA0F-45B0-906A-35EE5553F4F2}" presName="Accent" presStyleLbl="node1" presStyleIdx="2" presStyleCnt="4"/>
      <dgm:spPr/>
    </dgm:pt>
    <dgm:pt modelId="{AB1528B4-54AB-4781-A048-D14DAD7465CF}" type="pres">
      <dgm:prSet presAssocID="{3C87F5DD-DA0F-45B0-906A-35EE5553F4F2}" presName="ParentBackground2" presStyleCnt="0"/>
      <dgm:spPr/>
    </dgm:pt>
    <dgm:pt modelId="{3995173B-1E2D-4CE8-83DF-1B685469D442}" type="pres">
      <dgm:prSet presAssocID="{3C87F5DD-DA0F-45B0-906A-35EE5553F4F2}" presName="ParentBackground" presStyleLbl="fgAcc1" presStyleIdx="2" presStyleCnt="4"/>
      <dgm:spPr/>
    </dgm:pt>
    <dgm:pt modelId="{71A469EC-AD6B-4902-BA33-6320E7258041}" type="pres">
      <dgm:prSet presAssocID="{3C87F5DD-DA0F-45B0-906A-35EE5553F4F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A8D380-FFD2-4DDB-994A-6F56F2E49424}" type="pres">
      <dgm:prSet presAssocID="{09943E04-DAF1-49E2-888C-E1953494FBE4}" presName="Accent1" presStyleCnt="0"/>
      <dgm:spPr/>
    </dgm:pt>
    <dgm:pt modelId="{7ED168A4-552D-4395-A61D-D7BBB7DB777E}" type="pres">
      <dgm:prSet presAssocID="{09943E04-DAF1-49E2-888C-E1953494FBE4}" presName="Accent" presStyleLbl="node1" presStyleIdx="3" presStyleCnt="4"/>
      <dgm:spPr/>
    </dgm:pt>
    <dgm:pt modelId="{8A14DCA9-017B-4A35-981C-3604A89249DF}" type="pres">
      <dgm:prSet presAssocID="{09943E04-DAF1-49E2-888C-E1953494FBE4}" presName="ParentBackground1" presStyleCnt="0"/>
      <dgm:spPr/>
    </dgm:pt>
    <dgm:pt modelId="{D4C88650-7189-4CC4-BFF3-7CD063F27EE3}" type="pres">
      <dgm:prSet presAssocID="{09943E04-DAF1-49E2-888C-E1953494FBE4}" presName="ParentBackground" presStyleLbl="fgAcc1" presStyleIdx="3" presStyleCnt="4"/>
      <dgm:spPr/>
    </dgm:pt>
    <dgm:pt modelId="{05318587-48A8-49CC-9A9D-30B09E991654}" type="pres">
      <dgm:prSet presAssocID="{09943E04-DAF1-49E2-888C-E1953494FBE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6068A06-16D2-4AAB-BF44-ECBEBEDBFD40}" srcId="{12E7908D-3FAF-41B8-86AD-579E02BA35E9}" destId="{3C87F5DD-DA0F-45B0-906A-35EE5553F4F2}" srcOrd="1" destOrd="0" parTransId="{57907A3D-8A70-4E3F-9E51-4CC62CF9D906}" sibTransId="{68808D3F-F103-4BAA-A195-C2EFFCDBEABC}"/>
    <dgm:cxn modelId="{89954F30-9F0D-4492-AC2B-C7A4CA0AC5C1}" type="presOf" srcId="{65792E78-1CAB-4B02-8079-02214355417D}" destId="{13D15994-5AC8-4722-8B4C-21B4971CFD1F}" srcOrd="1" destOrd="0" presId="urn:microsoft.com/office/officeart/2011/layout/CircleProcess"/>
    <dgm:cxn modelId="{DC1E463D-81B5-4E5B-8F4C-A44B2B4A8DE6}" srcId="{12E7908D-3FAF-41B8-86AD-579E02BA35E9}" destId="{91C01F29-2457-4A07-B5EF-4FBBDDDE47A3}" srcOrd="2" destOrd="0" parTransId="{E47A0E41-18AE-45C3-93C9-ED2E8233756A}" sibTransId="{3EAF9E3C-1D94-471F-AEAE-96E4F6C2DD7C}"/>
    <dgm:cxn modelId="{22D0773F-DF4A-4661-B728-1F072B270F5B}" type="presOf" srcId="{91C01F29-2457-4A07-B5EF-4FBBDDDE47A3}" destId="{8891AA22-A8E4-40AD-8B0D-D9400B8F6547}" srcOrd="1" destOrd="0" presId="urn:microsoft.com/office/officeart/2011/layout/CircleProcess"/>
    <dgm:cxn modelId="{A587CF64-76CC-4440-9F9B-C8D1AB1B7718}" type="presOf" srcId="{09943E04-DAF1-49E2-888C-E1953494FBE4}" destId="{05318587-48A8-49CC-9A9D-30B09E991654}" srcOrd="1" destOrd="0" presId="urn:microsoft.com/office/officeart/2011/layout/CircleProcess"/>
    <dgm:cxn modelId="{A6CD4846-D2CC-459F-BD11-1437BEAC16AD}" srcId="{12E7908D-3FAF-41B8-86AD-579E02BA35E9}" destId="{09943E04-DAF1-49E2-888C-E1953494FBE4}" srcOrd="0" destOrd="0" parTransId="{EFF96012-94E2-42B5-A80C-77489FAC3FAF}" sibTransId="{D8720ED3-EF8D-46B9-858B-DF8C8ABE64CF}"/>
    <dgm:cxn modelId="{93C3986E-73D7-4949-916C-21328C3A77B5}" type="presOf" srcId="{12E7908D-3FAF-41B8-86AD-579E02BA35E9}" destId="{364925EF-93A8-48AE-AC5F-F61DDBC31B83}" srcOrd="0" destOrd="0" presId="urn:microsoft.com/office/officeart/2011/layout/CircleProcess"/>
    <dgm:cxn modelId="{CEE9FB51-F266-43A4-8754-0480321B7FDD}" type="presOf" srcId="{91C01F29-2457-4A07-B5EF-4FBBDDDE47A3}" destId="{5904F386-CB20-429C-A146-2FBE4B34E8E4}" srcOrd="0" destOrd="0" presId="urn:microsoft.com/office/officeart/2011/layout/CircleProcess"/>
    <dgm:cxn modelId="{BCF4EB58-1950-426E-A0EC-3B784EFD8F46}" srcId="{12E7908D-3FAF-41B8-86AD-579E02BA35E9}" destId="{65792E78-1CAB-4B02-8079-02214355417D}" srcOrd="3" destOrd="0" parTransId="{C12EBBB2-87BA-4619-B3CA-AD452207F3F6}" sibTransId="{D718102A-B120-4133-A6B8-B2FB262369DA}"/>
    <dgm:cxn modelId="{2540BAD2-0AE4-4BF3-8CB4-DF3FE3104188}" type="presOf" srcId="{65792E78-1CAB-4B02-8079-02214355417D}" destId="{7871C9E1-AC47-447C-A3AB-10D47478AE61}" srcOrd="0" destOrd="0" presId="urn:microsoft.com/office/officeart/2011/layout/CircleProcess"/>
    <dgm:cxn modelId="{8D2F24D7-0F6B-4C82-93C9-B7D87AC1A1BD}" type="presOf" srcId="{09943E04-DAF1-49E2-888C-E1953494FBE4}" destId="{D4C88650-7189-4CC4-BFF3-7CD063F27EE3}" srcOrd="0" destOrd="0" presId="urn:microsoft.com/office/officeart/2011/layout/CircleProcess"/>
    <dgm:cxn modelId="{9EDED2F0-9C86-42FA-971D-B74036A74F60}" type="presOf" srcId="{3C87F5DD-DA0F-45B0-906A-35EE5553F4F2}" destId="{3995173B-1E2D-4CE8-83DF-1B685469D442}" srcOrd="0" destOrd="0" presId="urn:microsoft.com/office/officeart/2011/layout/CircleProcess"/>
    <dgm:cxn modelId="{CC60D8F6-7733-4404-BE92-D44DCF2B56CA}" type="presOf" srcId="{3C87F5DD-DA0F-45B0-906A-35EE5553F4F2}" destId="{71A469EC-AD6B-4902-BA33-6320E7258041}" srcOrd="1" destOrd="0" presId="urn:microsoft.com/office/officeart/2011/layout/CircleProcess"/>
    <dgm:cxn modelId="{6F2568AF-4FF0-4ABD-B9BB-23E9A00A46A8}" type="presParOf" srcId="{364925EF-93A8-48AE-AC5F-F61DDBC31B83}" destId="{A51600CE-7EA2-4385-84D7-B4B7259CAB71}" srcOrd="0" destOrd="0" presId="urn:microsoft.com/office/officeart/2011/layout/CircleProcess"/>
    <dgm:cxn modelId="{02135E01-F3EF-4F8B-BC80-848D146BFD51}" type="presParOf" srcId="{A51600CE-7EA2-4385-84D7-B4B7259CAB71}" destId="{8904BD6D-745E-47D0-AAB0-E718FB3A49C1}" srcOrd="0" destOrd="0" presId="urn:microsoft.com/office/officeart/2011/layout/CircleProcess"/>
    <dgm:cxn modelId="{C032B398-DAE5-40D5-86DD-1868C01D7772}" type="presParOf" srcId="{364925EF-93A8-48AE-AC5F-F61DDBC31B83}" destId="{3E73BDF7-C13A-404E-9B78-A5C282ACD99C}" srcOrd="1" destOrd="0" presId="urn:microsoft.com/office/officeart/2011/layout/CircleProcess"/>
    <dgm:cxn modelId="{1E16BC2F-F0D8-4CA8-9D15-7B50498D58A9}" type="presParOf" srcId="{3E73BDF7-C13A-404E-9B78-A5C282ACD99C}" destId="{7871C9E1-AC47-447C-A3AB-10D47478AE61}" srcOrd="0" destOrd="0" presId="urn:microsoft.com/office/officeart/2011/layout/CircleProcess"/>
    <dgm:cxn modelId="{E52E68FE-75AE-4334-9A23-23B67190B3C1}" type="presParOf" srcId="{364925EF-93A8-48AE-AC5F-F61DDBC31B83}" destId="{13D15994-5AC8-4722-8B4C-21B4971CFD1F}" srcOrd="2" destOrd="0" presId="urn:microsoft.com/office/officeart/2011/layout/CircleProcess"/>
    <dgm:cxn modelId="{4AE13CB2-3C31-45C3-A117-2FE4C40A5AE9}" type="presParOf" srcId="{364925EF-93A8-48AE-AC5F-F61DDBC31B83}" destId="{9E8EA4A1-153D-4994-879F-94E3F4F6A5EF}" srcOrd="3" destOrd="0" presId="urn:microsoft.com/office/officeart/2011/layout/CircleProcess"/>
    <dgm:cxn modelId="{651178E1-A983-4CAF-A72D-DCA5FF9C0654}" type="presParOf" srcId="{9E8EA4A1-153D-4994-879F-94E3F4F6A5EF}" destId="{03C2375C-DC72-49B7-8C19-40781B2FBFA3}" srcOrd="0" destOrd="0" presId="urn:microsoft.com/office/officeart/2011/layout/CircleProcess"/>
    <dgm:cxn modelId="{32100640-CA40-4604-ABFD-41F4E8ABEB17}" type="presParOf" srcId="{364925EF-93A8-48AE-AC5F-F61DDBC31B83}" destId="{0CC49DDD-E544-486C-B561-38F6026A6EFA}" srcOrd="4" destOrd="0" presId="urn:microsoft.com/office/officeart/2011/layout/CircleProcess"/>
    <dgm:cxn modelId="{03FE9CF9-8E6C-444E-A113-4A27970DDA8B}" type="presParOf" srcId="{0CC49DDD-E544-486C-B561-38F6026A6EFA}" destId="{5904F386-CB20-429C-A146-2FBE4B34E8E4}" srcOrd="0" destOrd="0" presId="urn:microsoft.com/office/officeart/2011/layout/CircleProcess"/>
    <dgm:cxn modelId="{ECA61E05-F520-4C18-A7CA-5072B40D26BF}" type="presParOf" srcId="{364925EF-93A8-48AE-AC5F-F61DDBC31B83}" destId="{8891AA22-A8E4-40AD-8B0D-D9400B8F6547}" srcOrd="5" destOrd="0" presId="urn:microsoft.com/office/officeart/2011/layout/CircleProcess"/>
    <dgm:cxn modelId="{4E04F790-18BF-44A2-9E6E-2F40536111BA}" type="presParOf" srcId="{364925EF-93A8-48AE-AC5F-F61DDBC31B83}" destId="{F9B7B7C6-FCBD-4A05-AEA9-38F55BF205AA}" srcOrd="6" destOrd="0" presId="urn:microsoft.com/office/officeart/2011/layout/CircleProcess"/>
    <dgm:cxn modelId="{789BD5BC-84D8-4A9C-AC33-FA82EC52C6E5}" type="presParOf" srcId="{F9B7B7C6-FCBD-4A05-AEA9-38F55BF205AA}" destId="{E0E6780F-E9AC-4B83-A40E-CFEB077A2229}" srcOrd="0" destOrd="0" presId="urn:microsoft.com/office/officeart/2011/layout/CircleProcess"/>
    <dgm:cxn modelId="{950A6EBA-A14F-4F35-AF41-046F76668E34}" type="presParOf" srcId="{364925EF-93A8-48AE-AC5F-F61DDBC31B83}" destId="{AB1528B4-54AB-4781-A048-D14DAD7465CF}" srcOrd="7" destOrd="0" presId="urn:microsoft.com/office/officeart/2011/layout/CircleProcess"/>
    <dgm:cxn modelId="{455B6914-5DD2-48BB-9A4E-C53916E52610}" type="presParOf" srcId="{AB1528B4-54AB-4781-A048-D14DAD7465CF}" destId="{3995173B-1E2D-4CE8-83DF-1B685469D442}" srcOrd="0" destOrd="0" presId="urn:microsoft.com/office/officeart/2011/layout/CircleProcess"/>
    <dgm:cxn modelId="{68C4C5AE-DAA9-4936-A794-C5B1239747D9}" type="presParOf" srcId="{364925EF-93A8-48AE-AC5F-F61DDBC31B83}" destId="{71A469EC-AD6B-4902-BA33-6320E7258041}" srcOrd="8" destOrd="0" presId="urn:microsoft.com/office/officeart/2011/layout/CircleProcess"/>
    <dgm:cxn modelId="{2BD18B2F-19E0-4E70-A322-C797C6A1BB60}" type="presParOf" srcId="{364925EF-93A8-48AE-AC5F-F61DDBC31B83}" destId="{13A8D380-FFD2-4DDB-994A-6F56F2E49424}" srcOrd="9" destOrd="0" presId="urn:microsoft.com/office/officeart/2011/layout/CircleProcess"/>
    <dgm:cxn modelId="{5EDDB216-8D51-47F6-9B57-FB5777D96579}" type="presParOf" srcId="{13A8D380-FFD2-4DDB-994A-6F56F2E49424}" destId="{7ED168A4-552D-4395-A61D-D7BBB7DB777E}" srcOrd="0" destOrd="0" presId="urn:microsoft.com/office/officeart/2011/layout/CircleProcess"/>
    <dgm:cxn modelId="{DBF8406F-4D99-4925-A2A9-DADC1FDABE49}" type="presParOf" srcId="{364925EF-93A8-48AE-AC5F-F61DDBC31B83}" destId="{8A14DCA9-017B-4A35-981C-3604A89249DF}" srcOrd="10" destOrd="0" presId="urn:microsoft.com/office/officeart/2011/layout/CircleProcess"/>
    <dgm:cxn modelId="{C9E2B7B8-8A5A-4DBD-A32C-8830C5F012D9}" type="presParOf" srcId="{8A14DCA9-017B-4A35-981C-3604A89249DF}" destId="{D4C88650-7189-4CC4-BFF3-7CD063F27EE3}" srcOrd="0" destOrd="0" presId="urn:microsoft.com/office/officeart/2011/layout/CircleProcess"/>
    <dgm:cxn modelId="{1C89C630-738D-4C6E-9887-A550B26D3088}" type="presParOf" srcId="{364925EF-93A8-48AE-AC5F-F61DDBC31B83}" destId="{05318587-48A8-49CC-9A9D-30B09E991654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E7908D-3FAF-41B8-86AD-579E02BA35E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43E04-DAF1-49E2-888C-E1953494FBE4}">
      <dgm:prSet custT="1"/>
      <dgm:spPr/>
      <dgm:t>
        <a:bodyPr/>
        <a:lstStyle/>
        <a:p>
          <a:r>
            <a:rPr lang="en-US" sz="1000" b="0" i="0" dirty="0"/>
            <a:t>Clusters 0, 1, and 2 are labeled as 'Middle to Upper-Middle', 'Lower to Middle', and 'High' income segments, respectively.</a:t>
          </a:r>
          <a:endParaRPr lang="en-US" sz="1000" dirty="0"/>
        </a:p>
      </dgm:t>
    </dgm:pt>
    <dgm:pt modelId="{EFF96012-94E2-42B5-A80C-77489FAC3FAF}" type="parTrans" cxnId="{A6CD4846-D2CC-459F-BD11-1437BEAC16AD}">
      <dgm:prSet/>
      <dgm:spPr/>
      <dgm:t>
        <a:bodyPr/>
        <a:lstStyle/>
        <a:p>
          <a:endParaRPr lang="en-US"/>
        </a:p>
      </dgm:t>
    </dgm:pt>
    <dgm:pt modelId="{D8720ED3-EF8D-46B9-858B-DF8C8ABE64CF}" type="sibTrans" cxnId="{A6CD4846-D2CC-459F-BD11-1437BEAC16AD}">
      <dgm:prSet/>
      <dgm:spPr/>
      <dgm:t>
        <a:bodyPr/>
        <a:lstStyle/>
        <a:p>
          <a:endParaRPr lang="en-US"/>
        </a:p>
      </dgm:t>
    </dgm:pt>
    <dgm:pt modelId="{3C87F5DD-DA0F-45B0-906A-35EE5553F4F2}">
      <dgm:prSet custT="1"/>
      <dgm:spPr/>
      <dgm:t>
        <a:bodyPr/>
        <a:lstStyle/>
        <a:p>
          <a:r>
            <a:rPr lang="en-US" sz="1000" b="0" i="0" dirty="0"/>
            <a:t>A function is applied to the </a:t>
          </a:r>
          <a:r>
            <a:rPr lang="en-US" sz="1000" b="0" i="0" dirty="0" err="1"/>
            <a:t>dataframe</a:t>
          </a:r>
          <a:r>
            <a:rPr lang="en-US" sz="1000" b="0" i="0" dirty="0"/>
            <a:t> to create a new column with these labels.</a:t>
          </a:r>
          <a:endParaRPr lang="en-US" sz="1000" dirty="0"/>
        </a:p>
      </dgm:t>
    </dgm:pt>
    <dgm:pt modelId="{57907A3D-8A70-4E3F-9E51-4CC62CF9D906}" type="parTrans" cxnId="{96068A06-16D2-4AAB-BF44-ECBEBEDBFD40}">
      <dgm:prSet/>
      <dgm:spPr/>
      <dgm:t>
        <a:bodyPr/>
        <a:lstStyle/>
        <a:p>
          <a:endParaRPr lang="en-US"/>
        </a:p>
      </dgm:t>
    </dgm:pt>
    <dgm:pt modelId="{68808D3F-F103-4BAA-A195-C2EFFCDBEABC}" type="sibTrans" cxnId="{96068A06-16D2-4AAB-BF44-ECBEBEDBFD40}">
      <dgm:prSet/>
      <dgm:spPr/>
      <dgm:t>
        <a:bodyPr/>
        <a:lstStyle/>
        <a:p>
          <a:endParaRPr lang="en-US"/>
        </a:p>
      </dgm:t>
    </dgm:pt>
    <dgm:pt modelId="{364925EF-93A8-48AE-AC5F-F61DDBC31B83}" type="pres">
      <dgm:prSet presAssocID="{12E7908D-3FAF-41B8-86AD-579E02BA35E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9B7B7C6-FCBD-4A05-AEA9-38F55BF205AA}" type="pres">
      <dgm:prSet presAssocID="{3C87F5DD-DA0F-45B0-906A-35EE5553F4F2}" presName="Accent2" presStyleCnt="0"/>
      <dgm:spPr/>
    </dgm:pt>
    <dgm:pt modelId="{E0E6780F-E9AC-4B83-A40E-CFEB077A2229}" type="pres">
      <dgm:prSet presAssocID="{3C87F5DD-DA0F-45B0-906A-35EE5553F4F2}" presName="Accent" presStyleLbl="node1" presStyleIdx="0" presStyleCnt="2"/>
      <dgm:spPr/>
    </dgm:pt>
    <dgm:pt modelId="{AB1528B4-54AB-4781-A048-D14DAD7465CF}" type="pres">
      <dgm:prSet presAssocID="{3C87F5DD-DA0F-45B0-906A-35EE5553F4F2}" presName="ParentBackground2" presStyleCnt="0"/>
      <dgm:spPr/>
    </dgm:pt>
    <dgm:pt modelId="{3995173B-1E2D-4CE8-83DF-1B685469D442}" type="pres">
      <dgm:prSet presAssocID="{3C87F5DD-DA0F-45B0-906A-35EE5553F4F2}" presName="ParentBackground" presStyleLbl="fgAcc1" presStyleIdx="0" presStyleCnt="2"/>
      <dgm:spPr/>
    </dgm:pt>
    <dgm:pt modelId="{71A469EC-AD6B-4902-BA33-6320E7258041}" type="pres">
      <dgm:prSet presAssocID="{3C87F5DD-DA0F-45B0-906A-35EE5553F4F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A8D380-FFD2-4DDB-994A-6F56F2E49424}" type="pres">
      <dgm:prSet presAssocID="{09943E04-DAF1-49E2-888C-E1953494FBE4}" presName="Accent1" presStyleCnt="0"/>
      <dgm:spPr/>
    </dgm:pt>
    <dgm:pt modelId="{7ED168A4-552D-4395-A61D-D7BBB7DB777E}" type="pres">
      <dgm:prSet presAssocID="{09943E04-DAF1-49E2-888C-E1953494FBE4}" presName="Accent" presStyleLbl="node1" presStyleIdx="1" presStyleCnt="2"/>
      <dgm:spPr/>
    </dgm:pt>
    <dgm:pt modelId="{8A14DCA9-017B-4A35-981C-3604A89249DF}" type="pres">
      <dgm:prSet presAssocID="{09943E04-DAF1-49E2-888C-E1953494FBE4}" presName="ParentBackground1" presStyleCnt="0"/>
      <dgm:spPr/>
    </dgm:pt>
    <dgm:pt modelId="{D4C88650-7189-4CC4-BFF3-7CD063F27EE3}" type="pres">
      <dgm:prSet presAssocID="{09943E04-DAF1-49E2-888C-E1953494FBE4}" presName="ParentBackground" presStyleLbl="fgAcc1" presStyleIdx="1" presStyleCnt="2"/>
      <dgm:spPr/>
    </dgm:pt>
    <dgm:pt modelId="{05318587-48A8-49CC-9A9D-30B09E991654}" type="pres">
      <dgm:prSet presAssocID="{09943E04-DAF1-49E2-888C-E1953494FBE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6068A06-16D2-4AAB-BF44-ECBEBEDBFD40}" srcId="{12E7908D-3FAF-41B8-86AD-579E02BA35E9}" destId="{3C87F5DD-DA0F-45B0-906A-35EE5553F4F2}" srcOrd="1" destOrd="0" parTransId="{57907A3D-8A70-4E3F-9E51-4CC62CF9D906}" sibTransId="{68808D3F-F103-4BAA-A195-C2EFFCDBEABC}"/>
    <dgm:cxn modelId="{A587CF64-76CC-4440-9F9B-C8D1AB1B7718}" type="presOf" srcId="{09943E04-DAF1-49E2-888C-E1953494FBE4}" destId="{05318587-48A8-49CC-9A9D-30B09E991654}" srcOrd="1" destOrd="0" presId="urn:microsoft.com/office/officeart/2011/layout/CircleProcess"/>
    <dgm:cxn modelId="{A6CD4846-D2CC-459F-BD11-1437BEAC16AD}" srcId="{12E7908D-3FAF-41B8-86AD-579E02BA35E9}" destId="{09943E04-DAF1-49E2-888C-E1953494FBE4}" srcOrd="0" destOrd="0" parTransId="{EFF96012-94E2-42B5-A80C-77489FAC3FAF}" sibTransId="{D8720ED3-EF8D-46B9-858B-DF8C8ABE64CF}"/>
    <dgm:cxn modelId="{93C3986E-73D7-4949-916C-21328C3A77B5}" type="presOf" srcId="{12E7908D-3FAF-41B8-86AD-579E02BA35E9}" destId="{364925EF-93A8-48AE-AC5F-F61DDBC31B83}" srcOrd="0" destOrd="0" presId="urn:microsoft.com/office/officeart/2011/layout/CircleProcess"/>
    <dgm:cxn modelId="{8D2F24D7-0F6B-4C82-93C9-B7D87AC1A1BD}" type="presOf" srcId="{09943E04-DAF1-49E2-888C-E1953494FBE4}" destId="{D4C88650-7189-4CC4-BFF3-7CD063F27EE3}" srcOrd="0" destOrd="0" presId="urn:microsoft.com/office/officeart/2011/layout/CircleProcess"/>
    <dgm:cxn modelId="{9EDED2F0-9C86-42FA-971D-B74036A74F60}" type="presOf" srcId="{3C87F5DD-DA0F-45B0-906A-35EE5553F4F2}" destId="{3995173B-1E2D-4CE8-83DF-1B685469D442}" srcOrd="0" destOrd="0" presId="urn:microsoft.com/office/officeart/2011/layout/CircleProcess"/>
    <dgm:cxn modelId="{CC60D8F6-7733-4404-BE92-D44DCF2B56CA}" type="presOf" srcId="{3C87F5DD-DA0F-45B0-906A-35EE5553F4F2}" destId="{71A469EC-AD6B-4902-BA33-6320E7258041}" srcOrd="1" destOrd="0" presId="urn:microsoft.com/office/officeart/2011/layout/CircleProcess"/>
    <dgm:cxn modelId="{4E04F790-18BF-44A2-9E6E-2F40536111BA}" type="presParOf" srcId="{364925EF-93A8-48AE-AC5F-F61DDBC31B83}" destId="{F9B7B7C6-FCBD-4A05-AEA9-38F55BF205AA}" srcOrd="0" destOrd="0" presId="urn:microsoft.com/office/officeart/2011/layout/CircleProcess"/>
    <dgm:cxn modelId="{789BD5BC-84D8-4A9C-AC33-FA82EC52C6E5}" type="presParOf" srcId="{F9B7B7C6-FCBD-4A05-AEA9-38F55BF205AA}" destId="{E0E6780F-E9AC-4B83-A40E-CFEB077A2229}" srcOrd="0" destOrd="0" presId="urn:microsoft.com/office/officeart/2011/layout/CircleProcess"/>
    <dgm:cxn modelId="{950A6EBA-A14F-4F35-AF41-046F76668E34}" type="presParOf" srcId="{364925EF-93A8-48AE-AC5F-F61DDBC31B83}" destId="{AB1528B4-54AB-4781-A048-D14DAD7465CF}" srcOrd="1" destOrd="0" presId="urn:microsoft.com/office/officeart/2011/layout/CircleProcess"/>
    <dgm:cxn modelId="{455B6914-5DD2-48BB-9A4E-C53916E52610}" type="presParOf" srcId="{AB1528B4-54AB-4781-A048-D14DAD7465CF}" destId="{3995173B-1E2D-4CE8-83DF-1B685469D442}" srcOrd="0" destOrd="0" presId="urn:microsoft.com/office/officeart/2011/layout/CircleProcess"/>
    <dgm:cxn modelId="{68C4C5AE-DAA9-4936-A794-C5B1239747D9}" type="presParOf" srcId="{364925EF-93A8-48AE-AC5F-F61DDBC31B83}" destId="{71A469EC-AD6B-4902-BA33-6320E7258041}" srcOrd="2" destOrd="0" presId="urn:microsoft.com/office/officeart/2011/layout/CircleProcess"/>
    <dgm:cxn modelId="{2BD18B2F-19E0-4E70-A322-C797C6A1BB60}" type="presParOf" srcId="{364925EF-93A8-48AE-AC5F-F61DDBC31B83}" destId="{13A8D380-FFD2-4DDB-994A-6F56F2E49424}" srcOrd="3" destOrd="0" presId="urn:microsoft.com/office/officeart/2011/layout/CircleProcess"/>
    <dgm:cxn modelId="{5EDDB216-8D51-47F6-9B57-FB5777D96579}" type="presParOf" srcId="{13A8D380-FFD2-4DDB-994A-6F56F2E49424}" destId="{7ED168A4-552D-4395-A61D-D7BBB7DB777E}" srcOrd="0" destOrd="0" presId="urn:microsoft.com/office/officeart/2011/layout/CircleProcess"/>
    <dgm:cxn modelId="{DBF8406F-4D99-4925-A2A9-DADC1FDABE49}" type="presParOf" srcId="{364925EF-93A8-48AE-AC5F-F61DDBC31B83}" destId="{8A14DCA9-017B-4A35-981C-3604A89249DF}" srcOrd="4" destOrd="0" presId="urn:microsoft.com/office/officeart/2011/layout/CircleProcess"/>
    <dgm:cxn modelId="{C9E2B7B8-8A5A-4DBD-A32C-8830C5F012D9}" type="presParOf" srcId="{8A14DCA9-017B-4A35-981C-3604A89249DF}" destId="{D4C88650-7189-4CC4-BFF3-7CD063F27EE3}" srcOrd="0" destOrd="0" presId="urn:microsoft.com/office/officeart/2011/layout/CircleProcess"/>
    <dgm:cxn modelId="{1C89C630-738D-4C6E-9887-A550B26D3088}" type="presParOf" srcId="{364925EF-93A8-48AE-AC5F-F61DDBC31B83}" destId="{05318587-48A8-49CC-9A9D-30B09E991654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0166-717B-4E2E-A448-E5BFF7C11D97}">
      <dsp:nvSpPr>
        <dsp:cNvPr id="0" name=""/>
        <dsp:cNvSpPr/>
      </dsp:nvSpPr>
      <dsp:spPr>
        <a:xfrm rot="10800000">
          <a:off x="1737116" y="359138"/>
          <a:ext cx="6811811" cy="31556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62896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Mitron Bank's Goal is to introduce a new line of credit cards to expand market reach.</a:t>
          </a:r>
          <a:endParaRPr lang="en-US" sz="2000" b="1" i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Montserrat" panose="00000500000000000000" pitchFamily="2" charset="0"/>
          </a:endParaRPr>
        </a:p>
      </dsp:txBody>
      <dsp:txXfrm rot="10800000">
        <a:off x="2526017" y="359138"/>
        <a:ext cx="6022910" cy="3155606"/>
      </dsp:txXfrm>
    </dsp:sp>
    <dsp:sp modelId="{FC7720AB-4A9C-4FDA-9949-F81EDBE6B551}">
      <dsp:nvSpPr>
        <dsp:cNvPr id="0" name=""/>
        <dsp:cNvSpPr/>
      </dsp:nvSpPr>
      <dsp:spPr>
        <a:xfrm>
          <a:off x="434279" y="451069"/>
          <a:ext cx="2863890" cy="2863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68A4-552D-4395-A61D-D7BBB7DB777E}">
      <dsp:nvSpPr>
        <dsp:cNvPr id="0" name=""/>
        <dsp:cNvSpPr/>
      </dsp:nvSpPr>
      <dsp:spPr>
        <a:xfrm>
          <a:off x="1300425" y="537823"/>
          <a:ext cx="1898219" cy="1898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8650-7189-4CC4-BFF3-7CD063F27EE3}">
      <dsp:nvSpPr>
        <dsp:cNvPr id="0" name=""/>
        <dsp:cNvSpPr/>
      </dsp:nvSpPr>
      <dsp:spPr>
        <a:xfrm>
          <a:off x="1064553" y="343993"/>
          <a:ext cx="2369773" cy="22858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Clusters 0, 1, and 2 are labeled as ‘Low', ‘Medium', and 'High’ Spending types, respectively.</a:t>
          </a:r>
          <a:endParaRPr lang="en-US" sz="1000" kern="1200" dirty="0"/>
        </a:p>
      </dsp:txBody>
      <dsp:txXfrm>
        <a:off x="1403273" y="670548"/>
        <a:ext cx="1692840" cy="16327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67DC9-131F-46AC-9C46-C4B9763B6787}">
      <dsp:nvSpPr>
        <dsp:cNvPr id="0" name=""/>
        <dsp:cNvSpPr/>
      </dsp:nvSpPr>
      <dsp:spPr>
        <a:xfrm>
          <a:off x="0" y="20669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data model consists of:</a:t>
          </a:r>
          <a:endParaRPr lang="en-US" sz="1200" kern="1200"/>
        </a:p>
      </dsp:txBody>
      <dsp:txXfrm>
        <a:off x="22275" y="228968"/>
        <a:ext cx="3347805" cy="411750"/>
      </dsp:txXfrm>
    </dsp:sp>
    <dsp:sp modelId="{B5C38843-0B59-43BF-BF5A-3F652BC35F79}">
      <dsp:nvSpPr>
        <dsp:cNvPr id="0" name=""/>
        <dsp:cNvSpPr/>
      </dsp:nvSpPr>
      <dsp:spPr>
        <a:xfrm>
          <a:off x="0" y="69755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1. dim_customers: Dimension table with customer demographic and segmentation data.</a:t>
          </a:r>
          <a:endParaRPr lang="en-US" sz="1200" kern="1200"/>
        </a:p>
      </dsp:txBody>
      <dsp:txXfrm>
        <a:off x="22275" y="719828"/>
        <a:ext cx="3347805" cy="411750"/>
      </dsp:txXfrm>
    </dsp:sp>
    <dsp:sp modelId="{5C82F403-5D41-42D5-95A0-A2458BE8C68E}">
      <dsp:nvSpPr>
        <dsp:cNvPr id="0" name=""/>
        <dsp:cNvSpPr/>
      </dsp:nvSpPr>
      <dsp:spPr>
        <a:xfrm>
          <a:off x="0" y="118841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2. fact_spends: Fact table tracking customer spending details.</a:t>
          </a:r>
          <a:endParaRPr lang="en-US" sz="1200" kern="1200"/>
        </a:p>
      </dsp:txBody>
      <dsp:txXfrm>
        <a:off x="22275" y="1210688"/>
        <a:ext cx="3347805" cy="411750"/>
      </dsp:txXfrm>
    </dsp:sp>
    <dsp:sp modelId="{BD9665EF-4802-402B-8522-B6AB03512ACB}">
      <dsp:nvSpPr>
        <dsp:cNvPr id="0" name=""/>
        <dsp:cNvSpPr/>
      </dsp:nvSpPr>
      <dsp:spPr>
        <a:xfrm>
          <a:off x="0" y="167927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3. income_sort &amp; month_sort: Auxiliary tables is for indexing and sorting.</a:t>
          </a:r>
          <a:endParaRPr lang="en-US" sz="1200" kern="1200"/>
        </a:p>
      </dsp:txBody>
      <dsp:txXfrm>
        <a:off x="22275" y="1701548"/>
        <a:ext cx="3347805" cy="411750"/>
      </dsp:txXfrm>
    </dsp:sp>
    <dsp:sp modelId="{1E1CCA54-9B95-47A1-8315-09BE93EB48C4}">
      <dsp:nvSpPr>
        <dsp:cNvPr id="0" name=""/>
        <dsp:cNvSpPr/>
      </dsp:nvSpPr>
      <dsp:spPr>
        <a:xfrm>
          <a:off x="0" y="217013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4. _measures: Calculations and aggregate measures for analysis.</a:t>
          </a:r>
          <a:endParaRPr lang="en-US" sz="1200" kern="1200"/>
        </a:p>
      </dsp:txBody>
      <dsp:txXfrm>
        <a:off x="22275" y="2192408"/>
        <a:ext cx="3347805" cy="411750"/>
      </dsp:txXfrm>
    </dsp:sp>
    <dsp:sp modelId="{100F22FB-ED98-4199-9F68-6BD8E49AB751}">
      <dsp:nvSpPr>
        <dsp:cNvPr id="0" name=""/>
        <dsp:cNvSpPr/>
      </dsp:nvSpPr>
      <dsp:spPr>
        <a:xfrm>
          <a:off x="0" y="2660993"/>
          <a:ext cx="3392355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5. Star Schema: The layout suggests a star schema, optimal for querying and reporting.</a:t>
          </a:r>
          <a:endParaRPr lang="en-US" sz="1200" kern="1200"/>
        </a:p>
      </dsp:txBody>
      <dsp:txXfrm>
        <a:off x="22275" y="2683268"/>
        <a:ext cx="3347805" cy="4117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DFE9-13F3-4CEF-9A0D-B325CF4707C3}">
      <dsp:nvSpPr>
        <dsp:cNvPr id="0" name=""/>
        <dsp:cNvSpPr/>
      </dsp:nvSpPr>
      <dsp:spPr>
        <a:xfrm>
          <a:off x="0" y="0"/>
          <a:ext cx="829394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69C-31AE-45F7-8EF4-657FE9E5797F}">
      <dsp:nvSpPr>
        <dsp:cNvPr id="0" name=""/>
        <dsp:cNvSpPr/>
      </dsp:nvSpPr>
      <dsp:spPr>
        <a:xfrm>
          <a:off x="0" y="0"/>
          <a:ext cx="1658789" cy="38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</a:rPr>
            <a:t>Potential Recommendations</a:t>
          </a:r>
          <a:endParaRPr lang="en-US" sz="1200" b="1" kern="1200" dirty="0">
            <a:latin typeface="Montserrat" panose="00000500000000000000" pitchFamily="2" charset="0"/>
          </a:endParaRPr>
        </a:p>
      </dsp:txBody>
      <dsp:txXfrm>
        <a:off x="0" y="0"/>
        <a:ext cx="1658789" cy="3872890"/>
      </dsp:txXfrm>
    </dsp:sp>
    <dsp:sp modelId="{39145049-06BC-42E3-8588-B58BEBE2D845}">
      <dsp:nvSpPr>
        <dsp:cNvPr id="0" name=""/>
        <dsp:cNvSpPr/>
      </dsp:nvSpPr>
      <dsp:spPr>
        <a:xfrm>
          <a:off x="1783199" y="36497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Focus on credit card rewards for online shopping and digital services to appeal to the largest customer segment aged 25-34.</a:t>
          </a:r>
          <a:endParaRPr lang="en-US" sz="1100" b="0" i="1" kern="1200" dirty="0">
            <a:effectLst/>
            <a:latin typeface="Montserrat" panose="00000500000000000000" pitchFamily="2" charset="0"/>
          </a:endParaRPr>
        </a:p>
      </dsp:txBody>
      <dsp:txXfrm>
        <a:off x="1783199" y="36497"/>
        <a:ext cx="6510749" cy="729948"/>
      </dsp:txXfrm>
    </dsp:sp>
    <dsp:sp modelId="{14FD331B-EFFC-4404-8FE0-FA398EBA86AB}">
      <dsp:nvSpPr>
        <dsp:cNvPr id="0" name=""/>
        <dsp:cNvSpPr/>
      </dsp:nvSpPr>
      <dsp:spPr>
        <a:xfrm>
          <a:off x="1658789" y="766446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B19B8-C17A-407B-B810-A43412E922CF}">
      <dsp:nvSpPr>
        <dsp:cNvPr id="0" name=""/>
        <dsp:cNvSpPr/>
      </dsp:nvSpPr>
      <dsp:spPr>
        <a:xfrm>
          <a:off x="1783199" y="80294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Introduce tiered credit card benefits matching the varying income levels across different age groups and occupations.</a:t>
          </a:r>
        </a:p>
      </dsp:txBody>
      <dsp:txXfrm>
        <a:off x="1783199" y="802943"/>
        <a:ext cx="6510749" cy="729948"/>
      </dsp:txXfrm>
    </dsp:sp>
    <dsp:sp modelId="{2BE1105C-483D-47CF-A2A1-4785D5DD0E60}">
      <dsp:nvSpPr>
        <dsp:cNvPr id="0" name=""/>
        <dsp:cNvSpPr/>
      </dsp:nvSpPr>
      <dsp:spPr>
        <a:xfrm>
          <a:off x="1658789" y="153289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794D-EA98-449C-B009-47EA10359BB2}">
      <dsp:nvSpPr>
        <dsp:cNvPr id="0" name=""/>
        <dsp:cNvSpPr/>
      </dsp:nvSpPr>
      <dsp:spPr>
        <a:xfrm>
          <a:off x="1783199" y="1569390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Montserrat" panose="00000500000000000000" pitchFamily="2" charset="0"/>
            </a:rPr>
            <a:t>Develop family-oriented rewards such as discounts on healthcare and education, catering to the predominantly married customer base.</a:t>
          </a:r>
          <a:endParaRPr lang="en-US" sz="1100" b="0" i="1" kern="1200" dirty="0">
            <a:latin typeface="Montserrat" panose="00000500000000000000" pitchFamily="2" charset="0"/>
          </a:endParaRPr>
        </a:p>
      </dsp:txBody>
      <dsp:txXfrm>
        <a:off x="1783199" y="1569390"/>
        <a:ext cx="6510749" cy="729948"/>
      </dsp:txXfrm>
    </dsp:sp>
    <dsp:sp modelId="{B023DC3A-F5B8-4962-A728-030227C14A1E}">
      <dsp:nvSpPr>
        <dsp:cNvPr id="0" name=""/>
        <dsp:cNvSpPr/>
      </dsp:nvSpPr>
      <dsp:spPr>
        <a:xfrm>
          <a:off x="1658789" y="2299339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3F32-295A-4881-9492-40AFCFF2DE64}">
      <dsp:nvSpPr>
        <dsp:cNvPr id="0" name=""/>
        <dsp:cNvSpPr/>
      </dsp:nvSpPr>
      <dsp:spPr>
        <a:xfrm>
          <a:off x="1783199" y="2335836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Create occupation-specific cards offering rewards for business expenses for entrepreneurs and practical benefits for salaried employees.</a:t>
          </a:r>
        </a:p>
      </dsp:txBody>
      <dsp:txXfrm>
        <a:off x="1783199" y="2335836"/>
        <a:ext cx="6510749" cy="729948"/>
      </dsp:txXfrm>
    </dsp:sp>
    <dsp:sp modelId="{DB81EDD6-5E08-47E3-BE21-4BC27D80E2BB}">
      <dsp:nvSpPr>
        <dsp:cNvPr id="0" name=""/>
        <dsp:cNvSpPr/>
      </dsp:nvSpPr>
      <dsp:spPr>
        <a:xfrm>
          <a:off x="1658789" y="3065785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98F9-57B5-4D4C-897E-4BC739A381BB}">
      <dsp:nvSpPr>
        <dsp:cNvPr id="0" name=""/>
        <dsp:cNvSpPr/>
      </dsp:nvSpPr>
      <dsp:spPr>
        <a:xfrm>
          <a:off x="1783199" y="310228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Capitalize on the high usage of credit and digital payments by enhancing mobile app features and contactless card options.</a:t>
          </a:r>
        </a:p>
      </dsp:txBody>
      <dsp:txXfrm>
        <a:off x="1783199" y="3102283"/>
        <a:ext cx="6510749" cy="729948"/>
      </dsp:txXfrm>
    </dsp:sp>
    <dsp:sp modelId="{4A95D369-3D3E-43BA-B2B3-5619E0F78690}">
      <dsp:nvSpPr>
        <dsp:cNvPr id="0" name=""/>
        <dsp:cNvSpPr/>
      </dsp:nvSpPr>
      <dsp:spPr>
        <a:xfrm>
          <a:off x="1658789" y="383223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DFE9-13F3-4CEF-9A0D-B325CF4707C3}">
      <dsp:nvSpPr>
        <dsp:cNvPr id="0" name=""/>
        <dsp:cNvSpPr/>
      </dsp:nvSpPr>
      <dsp:spPr>
        <a:xfrm>
          <a:off x="0" y="0"/>
          <a:ext cx="829394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69C-31AE-45F7-8EF4-657FE9E5797F}">
      <dsp:nvSpPr>
        <dsp:cNvPr id="0" name=""/>
        <dsp:cNvSpPr/>
      </dsp:nvSpPr>
      <dsp:spPr>
        <a:xfrm>
          <a:off x="0" y="0"/>
          <a:ext cx="1658789" cy="38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</a:rPr>
            <a:t>Potential Recommendations</a:t>
          </a:r>
          <a:endParaRPr lang="en-US" sz="1200" b="1" kern="1200" dirty="0">
            <a:latin typeface="Montserrat" panose="00000500000000000000" pitchFamily="2" charset="0"/>
          </a:endParaRPr>
        </a:p>
      </dsp:txBody>
      <dsp:txXfrm>
        <a:off x="0" y="0"/>
        <a:ext cx="1658789" cy="3872890"/>
      </dsp:txXfrm>
    </dsp:sp>
    <dsp:sp modelId="{39145049-06BC-42E3-8588-B58BEBE2D845}">
      <dsp:nvSpPr>
        <dsp:cNvPr id="0" name=""/>
        <dsp:cNvSpPr/>
      </dsp:nvSpPr>
      <dsp:spPr>
        <a:xfrm>
          <a:off x="1783199" y="36497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Launch targeted credit card promotions during months with the highest income utilization to drive sign-ups and spending.</a:t>
          </a:r>
          <a:endParaRPr lang="en-US" sz="1100" b="0" i="1" kern="1200" dirty="0">
            <a:effectLst/>
            <a:latin typeface="Montserrat" panose="00000500000000000000" pitchFamily="2" charset="0"/>
          </a:endParaRPr>
        </a:p>
      </dsp:txBody>
      <dsp:txXfrm>
        <a:off x="1783199" y="36497"/>
        <a:ext cx="6510749" cy="729948"/>
      </dsp:txXfrm>
    </dsp:sp>
    <dsp:sp modelId="{14FD331B-EFFC-4404-8FE0-FA398EBA86AB}">
      <dsp:nvSpPr>
        <dsp:cNvPr id="0" name=""/>
        <dsp:cNvSpPr/>
      </dsp:nvSpPr>
      <dsp:spPr>
        <a:xfrm>
          <a:off x="1658789" y="766446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B19B8-C17A-407B-B810-A43412E922CF}">
      <dsp:nvSpPr>
        <dsp:cNvPr id="0" name=""/>
        <dsp:cNvSpPr/>
      </dsp:nvSpPr>
      <dsp:spPr>
        <a:xfrm>
          <a:off x="1783199" y="80294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Offer tiered credit card benefits aligned with customers' income segments—low, mid, and high—to cater to their specific financial capabilities.</a:t>
          </a:r>
        </a:p>
      </dsp:txBody>
      <dsp:txXfrm>
        <a:off x="1783199" y="802943"/>
        <a:ext cx="6510749" cy="729948"/>
      </dsp:txXfrm>
    </dsp:sp>
    <dsp:sp modelId="{2BE1105C-483D-47CF-A2A1-4785D5DD0E60}">
      <dsp:nvSpPr>
        <dsp:cNvPr id="0" name=""/>
        <dsp:cNvSpPr/>
      </dsp:nvSpPr>
      <dsp:spPr>
        <a:xfrm>
          <a:off x="1658789" y="153289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794D-EA98-449C-B009-47EA10359BB2}">
      <dsp:nvSpPr>
        <dsp:cNvPr id="0" name=""/>
        <dsp:cNvSpPr/>
      </dsp:nvSpPr>
      <dsp:spPr>
        <a:xfrm>
          <a:off x="1783199" y="1569390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Introduce incentives for digital payment methods, reflecting the high usage of credit cards and UPI, to increase transaction volume.</a:t>
          </a:r>
        </a:p>
      </dsp:txBody>
      <dsp:txXfrm>
        <a:off x="1783199" y="1569390"/>
        <a:ext cx="6510749" cy="729948"/>
      </dsp:txXfrm>
    </dsp:sp>
    <dsp:sp modelId="{B023DC3A-F5B8-4962-A728-030227C14A1E}">
      <dsp:nvSpPr>
        <dsp:cNvPr id="0" name=""/>
        <dsp:cNvSpPr/>
      </dsp:nvSpPr>
      <dsp:spPr>
        <a:xfrm>
          <a:off x="1658789" y="2299339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3F32-295A-4881-9492-40AFCFF2DE64}">
      <dsp:nvSpPr>
        <dsp:cNvPr id="0" name=""/>
        <dsp:cNvSpPr/>
      </dsp:nvSpPr>
      <dsp:spPr>
        <a:xfrm>
          <a:off x="1783199" y="2335836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Develop rewards programs for high-spend categories like bills, groceries and health, enhancing the card's appeal and usage frequency.</a:t>
          </a:r>
        </a:p>
      </dsp:txBody>
      <dsp:txXfrm>
        <a:off x="1783199" y="2335836"/>
        <a:ext cx="6510749" cy="729948"/>
      </dsp:txXfrm>
    </dsp:sp>
    <dsp:sp modelId="{DB81EDD6-5E08-47E3-BE21-4BC27D80E2BB}">
      <dsp:nvSpPr>
        <dsp:cNvPr id="0" name=""/>
        <dsp:cNvSpPr/>
      </dsp:nvSpPr>
      <dsp:spPr>
        <a:xfrm>
          <a:off x="1658789" y="3065785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98F9-57B5-4D4C-897E-4BC739A381BB}">
      <dsp:nvSpPr>
        <dsp:cNvPr id="0" name=""/>
        <dsp:cNvSpPr/>
      </dsp:nvSpPr>
      <dsp:spPr>
        <a:xfrm>
          <a:off x="1783199" y="3102283"/>
          <a:ext cx="6510749" cy="72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latin typeface="Montserrat" panose="00000500000000000000" pitchFamily="2" charset="0"/>
            </a:rPr>
            <a:t>Design cards with perks tailored to occupation-related spending, such as travel benefits for IT professionals who show higher earning and spending trends.</a:t>
          </a:r>
        </a:p>
      </dsp:txBody>
      <dsp:txXfrm>
        <a:off x="1783199" y="3102283"/>
        <a:ext cx="6510749" cy="729948"/>
      </dsp:txXfrm>
    </dsp:sp>
    <dsp:sp modelId="{4A95D369-3D3E-43BA-B2B3-5619E0F78690}">
      <dsp:nvSpPr>
        <dsp:cNvPr id="0" name=""/>
        <dsp:cNvSpPr/>
      </dsp:nvSpPr>
      <dsp:spPr>
        <a:xfrm>
          <a:off x="1658789" y="3832232"/>
          <a:ext cx="6635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762B1-86A0-4B63-BC04-DCA95068852A}">
      <dsp:nvSpPr>
        <dsp:cNvPr id="0" name=""/>
        <dsp:cNvSpPr/>
      </dsp:nvSpPr>
      <dsp:spPr>
        <a:xfrm>
          <a:off x="709497" y="493"/>
          <a:ext cx="6547191" cy="59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latin typeface="Montserrat" panose="00000500000000000000" pitchFamily="2" charset="0"/>
            </a:rPr>
            <a:t>5. Recommendations</a:t>
          </a:r>
        </a:p>
      </dsp:txBody>
      <dsp:txXfrm>
        <a:off x="709497" y="493"/>
        <a:ext cx="6547191" cy="595199"/>
      </dsp:txXfrm>
    </dsp:sp>
    <dsp:sp modelId="{796E4534-8D6E-4103-9EDC-4FE2A5014E51}">
      <dsp:nvSpPr>
        <dsp:cNvPr id="0" name=""/>
        <dsp:cNvSpPr/>
      </dsp:nvSpPr>
      <dsp:spPr>
        <a:xfrm>
          <a:off x="709497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0B769-C71F-41B8-AB28-38E17D9DC17A}">
      <dsp:nvSpPr>
        <dsp:cNvPr id="0" name=""/>
        <dsp:cNvSpPr/>
      </dsp:nvSpPr>
      <dsp:spPr>
        <a:xfrm>
          <a:off x="1629742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0EEF8-722F-4EAD-B334-70FFD3493764}">
      <dsp:nvSpPr>
        <dsp:cNvPr id="0" name=""/>
        <dsp:cNvSpPr/>
      </dsp:nvSpPr>
      <dsp:spPr>
        <a:xfrm>
          <a:off x="2550713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54418-CAB2-4465-A4E7-EBDA2D262D0E}">
      <dsp:nvSpPr>
        <dsp:cNvPr id="0" name=""/>
        <dsp:cNvSpPr/>
      </dsp:nvSpPr>
      <dsp:spPr>
        <a:xfrm>
          <a:off x="3470957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B6549-6C62-48B7-B278-D604205AB147}">
      <dsp:nvSpPr>
        <dsp:cNvPr id="0" name=""/>
        <dsp:cNvSpPr/>
      </dsp:nvSpPr>
      <dsp:spPr>
        <a:xfrm>
          <a:off x="4391929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80EEF-A0BD-435F-A20E-E91AF354EC54}">
      <dsp:nvSpPr>
        <dsp:cNvPr id="0" name=""/>
        <dsp:cNvSpPr/>
      </dsp:nvSpPr>
      <dsp:spPr>
        <a:xfrm>
          <a:off x="5312173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0870-B9C6-4E84-B9B5-B2FACA751BB8}">
      <dsp:nvSpPr>
        <dsp:cNvPr id="0" name=""/>
        <dsp:cNvSpPr/>
      </dsp:nvSpPr>
      <dsp:spPr>
        <a:xfrm>
          <a:off x="6233145" y="595692"/>
          <a:ext cx="1532042" cy="12124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E47EF-B361-4BD5-8C40-155ACC42C46D}">
      <dsp:nvSpPr>
        <dsp:cNvPr id="0" name=""/>
        <dsp:cNvSpPr/>
      </dsp:nvSpPr>
      <dsp:spPr>
        <a:xfrm>
          <a:off x="709497" y="716936"/>
          <a:ext cx="6632304" cy="9699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Montserrat" panose="00000500000000000000" pitchFamily="2" charset="0"/>
            </a:rPr>
            <a:t>If you have any recommendations or inquiries regarding the project, please don't hesitate to reach out. Your input is valuable to me and can help me further improve.</a:t>
          </a:r>
          <a:endParaRPr lang="en-US" sz="1800" i="0" kern="1200" dirty="0">
            <a:latin typeface="Montserrat" panose="00000500000000000000" pitchFamily="2" charset="0"/>
          </a:endParaRPr>
        </a:p>
      </dsp:txBody>
      <dsp:txXfrm>
        <a:off x="709497" y="716936"/>
        <a:ext cx="6632304" cy="9699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9F28-0E3E-422D-86F2-ACBAF41CC6EA}">
      <dsp:nvSpPr>
        <dsp:cNvPr id="0" name=""/>
        <dsp:cNvSpPr/>
      </dsp:nvSpPr>
      <dsp:spPr>
        <a:xfrm>
          <a:off x="0" y="5780"/>
          <a:ext cx="872193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Montserrat" panose="00000500000000000000" pitchFamily="2" charset="0"/>
            </a:rPr>
            <a:t>Contact Information</a:t>
          </a:r>
          <a:endParaRPr lang="en-US" sz="2100" kern="1200" dirty="0">
            <a:latin typeface="Montserrat" panose="00000500000000000000" pitchFamily="2" charset="0"/>
          </a:endParaRPr>
        </a:p>
      </dsp:txBody>
      <dsp:txXfrm>
        <a:off x="24588" y="30368"/>
        <a:ext cx="8672761" cy="454509"/>
      </dsp:txXfrm>
    </dsp:sp>
    <dsp:sp modelId="{AF1F34DC-E99F-4E41-B695-81CB7B2B48A2}">
      <dsp:nvSpPr>
        <dsp:cNvPr id="0" name=""/>
        <dsp:cNvSpPr/>
      </dsp:nvSpPr>
      <dsp:spPr>
        <a:xfrm>
          <a:off x="0" y="509465"/>
          <a:ext cx="8721937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921" tIns="26670" rIns="149352" bIns="2667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0" kern="1200" dirty="0">
              <a:latin typeface="Montserrat" panose="00000500000000000000" pitchFamily="2" charset="0"/>
            </a:rPr>
            <a:t>Live Dashboard: </a:t>
          </a:r>
          <a:r>
            <a:rPr lang="en-US" sz="1600" i="0" kern="1200" dirty="0" err="1">
              <a:latin typeface="Montserrat" panose="00000500000000000000" pitchFamily="2" charset="0"/>
              <a:hlinkClick xmlns:r="http://schemas.openxmlformats.org/officeDocument/2006/relationships" r:id="rId1"/>
            </a:rPr>
            <a:t>Mitron</a:t>
          </a:r>
          <a:r>
            <a:rPr lang="en-US" sz="1600" i="0" kern="1200" dirty="0">
              <a:latin typeface="Montserrat" panose="00000500000000000000" pitchFamily="2" charset="0"/>
              <a:hlinkClick xmlns:r="http://schemas.openxmlformats.org/officeDocument/2006/relationships" r:id="rId1"/>
            </a:rPr>
            <a:t> Bank Customer Insights</a:t>
          </a:r>
          <a:endParaRPr lang="en-US" sz="1600" i="0" kern="1200" dirty="0">
            <a:latin typeface="Montserrat" panose="00000500000000000000" pitchFamily="2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Montserrat" panose="00000500000000000000" pitchFamily="2" charset="0"/>
            </a:rPr>
            <a:t>Email: sulaimanahmed013@gmail.com</a:t>
          </a:r>
          <a:endParaRPr lang="en-US" sz="1600" i="0" kern="1200" dirty="0">
            <a:latin typeface="Montserrat" panose="00000500000000000000" pitchFamily="2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Montserrat" panose="00000500000000000000" pitchFamily="2" charset="0"/>
            </a:rPr>
            <a:t>LinkedIn: </a:t>
          </a:r>
          <a:r>
            <a:rPr lang="en-US" sz="1600" b="0" i="0" kern="1200" dirty="0">
              <a:latin typeface="Montserrat" panose="00000500000000000000" pitchFamily="2" charset="0"/>
              <a:hlinkClick xmlns:r="http://schemas.openxmlformats.org/officeDocument/2006/relationships" r:id="rId2"/>
            </a:rPr>
            <a:t>linkedin.com/in/sulaimanahmed/</a:t>
          </a:r>
          <a:endParaRPr lang="en-US" sz="1600" b="0" i="0" kern="1200" dirty="0">
            <a:latin typeface="Montserrat" panose="00000500000000000000" pitchFamily="2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Montserrat" panose="00000500000000000000" pitchFamily="2" charset="0"/>
            </a:rPr>
            <a:t>Portfolio Website: </a:t>
          </a:r>
          <a:r>
            <a:rPr lang="en-US" sz="1600" b="0" i="0" kern="1200" dirty="0">
              <a:latin typeface="Montserrat" panose="00000500000000000000" pitchFamily="2" charset="0"/>
              <a:hlinkClick xmlns:r="http://schemas.openxmlformats.org/officeDocument/2006/relationships" r:id="rId3"/>
            </a:rPr>
            <a:t>https://sulaimanahmed013.wixsite.com/my-site</a:t>
          </a:r>
          <a:endParaRPr lang="en-US" sz="1600" b="0" i="0" kern="1200" dirty="0">
            <a:latin typeface="Montserrat" panose="00000500000000000000" pitchFamily="2" charset="0"/>
          </a:endParaRPr>
        </a:p>
      </dsp:txBody>
      <dsp:txXfrm>
        <a:off x="0" y="509465"/>
        <a:ext cx="8721937" cy="1108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A6D0-3506-4509-840C-A5A931FCCCFD}">
      <dsp:nvSpPr>
        <dsp:cNvPr id="0" name=""/>
        <dsp:cNvSpPr/>
      </dsp:nvSpPr>
      <dsp:spPr>
        <a:xfrm>
          <a:off x="1419" y="14752"/>
          <a:ext cx="3857035" cy="38570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>
              <a:latin typeface="Montserrat" panose="00000500000000000000" pitchFamily="2" charset="0"/>
            </a:rPr>
            <a:t>Project Overview</a:t>
          </a:r>
          <a:endParaRPr lang="en-US" sz="4500" b="0" kern="1200" dirty="0">
            <a:latin typeface="Montserrat" panose="00000500000000000000" pitchFamily="2" charset="0"/>
          </a:endParaRPr>
        </a:p>
      </dsp:txBody>
      <dsp:txXfrm>
        <a:off x="566269" y="579602"/>
        <a:ext cx="2727335" cy="2727335"/>
      </dsp:txXfrm>
    </dsp:sp>
    <dsp:sp modelId="{46AB9146-41FE-463B-B6F9-26E5E6E82316}">
      <dsp:nvSpPr>
        <dsp:cNvPr id="0" name=""/>
        <dsp:cNvSpPr/>
      </dsp:nvSpPr>
      <dsp:spPr>
        <a:xfrm rot="18230949">
          <a:off x="3604447" y="1081499"/>
          <a:ext cx="16639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39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4313C-2883-449C-8CFB-D3C0CF2397EE}">
      <dsp:nvSpPr>
        <dsp:cNvPr id="0" name=""/>
        <dsp:cNvSpPr/>
      </dsp:nvSpPr>
      <dsp:spPr>
        <a:xfrm>
          <a:off x="4899855" y="390529"/>
          <a:ext cx="45083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5FF89-4B6B-48F8-9E6A-664365AA8F73}">
      <dsp:nvSpPr>
        <dsp:cNvPr id="0" name=""/>
        <dsp:cNvSpPr/>
      </dsp:nvSpPr>
      <dsp:spPr>
        <a:xfrm>
          <a:off x="5350688" y="2344"/>
          <a:ext cx="3196819" cy="7763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AtliQ's</a:t>
          </a:r>
          <a:r>
            <a:rPr lang="en-US" sz="1400" b="1" i="0" kern="1200" dirty="0"/>
            <a:t> Proposal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Offered to implement the project using data-driven insights.</a:t>
          </a:r>
          <a:endParaRPr lang="en-US" sz="1200" kern="1200" dirty="0"/>
        </a:p>
      </dsp:txBody>
      <dsp:txXfrm>
        <a:off x="5350688" y="2344"/>
        <a:ext cx="3196819" cy="776370"/>
      </dsp:txXfrm>
    </dsp:sp>
    <dsp:sp modelId="{80C1CE3F-E530-4CFA-AB4F-BFF1E2F1DC11}">
      <dsp:nvSpPr>
        <dsp:cNvPr id="0" name=""/>
        <dsp:cNvSpPr/>
      </dsp:nvSpPr>
      <dsp:spPr>
        <a:xfrm rot="19397714">
          <a:off x="3858400" y="1512384"/>
          <a:ext cx="11560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606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A45A-203F-41E4-915C-5C62BDE6D671}">
      <dsp:nvSpPr>
        <dsp:cNvPr id="0" name=""/>
        <dsp:cNvSpPr/>
      </dsp:nvSpPr>
      <dsp:spPr>
        <a:xfrm>
          <a:off x="4899855" y="1166900"/>
          <a:ext cx="45083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05563-D990-46E8-BA76-39E1F350D37D}">
      <dsp:nvSpPr>
        <dsp:cNvPr id="0" name=""/>
        <dsp:cNvSpPr/>
      </dsp:nvSpPr>
      <dsp:spPr>
        <a:xfrm>
          <a:off x="5350688" y="778714"/>
          <a:ext cx="3196819" cy="7763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Mr. </a:t>
          </a:r>
          <a:r>
            <a:rPr lang="en-US" sz="1400" b="1" i="0" kern="1200" dirty="0" err="1"/>
            <a:t>Bashnir</a:t>
          </a:r>
          <a:r>
            <a:rPr lang="en-US" sz="1400" b="1" i="0" kern="1200" dirty="0"/>
            <a:t> Rover's Condition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Approve only after a successful pilot project.</a:t>
          </a:r>
          <a:endParaRPr lang="en-US" sz="1200" kern="1200" dirty="0"/>
        </a:p>
      </dsp:txBody>
      <dsp:txXfrm>
        <a:off x="5350688" y="778714"/>
        <a:ext cx="3196819" cy="776370"/>
      </dsp:txXfrm>
    </dsp:sp>
    <dsp:sp modelId="{8EF4B307-271A-481E-A190-4EA33E4DE5AF}">
      <dsp:nvSpPr>
        <dsp:cNvPr id="0" name=""/>
        <dsp:cNvSpPr/>
      </dsp:nvSpPr>
      <dsp:spPr>
        <a:xfrm>
          <a:off x="3973009" y="1943270"/>
          <a:ext cx="9268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68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3C472-1081-4D46-BBE1-5F05278E8E51}">
      <dsp:nvSpPr>
        <dsp:cNvPr id="0" name=""/>
        <dsp:cNvSpPr/>
      </dsp:nvSpPr>
      <dsp:spPr>
        <a:xfrm>
          <a:off x="4899855" y="1943270"/>
          <a:ext cx="45083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66E28-2206-4F6A-AE6F-2D8F8570DD88}">
      <dsp:nvSpPr>
        <dsp:cNvPr id="0" name=""/>
        <dsp:cNvSpPr/>
      </dsp:nvSpPr>
      <dsp:spPr>
        <a:xfrm>
          <a:off x="5350688" y="1555085"/>
          <a:ext cx="3196819" cy="7763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Pilot Project Data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Sample dataset of 4000 customers across five cities.</a:t>
          </a:r>
          <a:endParaRPr lang="en-US" sz="1200" kern="1200" dirty="0"/>
        </a:p>
      </dsp:txBody>
      <dsp:txXfrm>
        <a:off x="5350688" y="1555085"/>
        <a:ext cx="3196819" cy="776370"/>
      </dsp:txXfrm>
    </dsp:sp>
    <dsp:sp modelId="{B2272758-E25C-47A1-9097-AE2C23DC42B9}">
      <dsp:nvSpPr>
        <dsp:cNvPr id="0" name=""/>
        <dsp:cNvSpPr/>
      </dsp:nvSpPr>
      <dsp:spPr>
        <a:xfrm rot="2202286">
          <a:off x="3858400" y="2374156"/>
          <a:ext cx="11560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606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D84E4-3767-47E9-A0BD-D6DF6D713FB1}">
      <dsp:nvSpPr>
        <dsp:cNvPr id="0" name=""/>
        <dsp:cNvSpPr/>
      </dsp:nvSpPr>
      <dsp:spPr>
        <a:xfrm>
          <a:off x="4899855" y="2719640"/>
          <a:ext cx="45083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C8D6C-CB0C-497E-A6BF-96AD3C97A78A}">
      <dsp:nvSpPr>
        <dsp:cNvPr id="0" name=""/>
        <dsp:cNvSpPr/>
      </dsp:nvSpPr>
      <dsp:spPr>
        <a:xfrm>
          <a:off x="5350688" y="2331455"/>
          <a:ext cx="3196819" cy="7763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Focus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Analyze online spending patterns to inform credit card features.</a:t>
          </a:r>
          <a:endParaRPr lang="en-US" sz="1200" kern="1200" dirty="0"/>
        </a:p>
      </dsp:txBody>
      <dsp:txXfrm>
        <a:off x="5350688" y="2331455"/>
        <a:ext cx="3196819" cy="776370"/>
      </dsp:txXfrm>
    </dsp:sp>
    <dsp:sp modelId="{58E4C589-A0AB-40B4-9798-ECC5540CBFC8}">
      <dsp:nvSpPr>
        <dsp:cNvPr id="0" name=""/>
        <dsp:cNvSpPr/>
      </dsp:nvSpPr>
      <dsp:spPr>
        <a:xfrm rot="3369051">
          <a:off x="3604447" y="2805041"/>
          <a:ext cx="16639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39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F043D-7D5F-4C00-A9F8-DAEDD205DF1A}">
      <dsp:nvSpPr>
        <dsp:cNvPr id="0" name=""/>
        <dsp:cNvSpPr/>
      </dsp:nvSpPr>
      <dsp:spPr>
        <a:xfrm>
          <a:off x="4899855" y="3496011"/>
          <a:ext cx="45083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CC5E5-4204-4E60-859F-59E2A6F23252}">
      <dsp:nvSpPr>
        <dsp:cNvPr id="0" name=""/>
        <dsp:cNvSpPr/>
      </dsp:nvSpPr>
      <dsp:spPr>
        <a:xfrm>
          <a:off x="5350688" y="3107826"/>
          <a:ext cx="3196819" cy="7763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Outcome</a:t>
          </a:r>
          <a:endParaRPr lang="en-US" sz="14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Pilot success critical for full project approval and strategy development.</a:t>
          </a:r>
          <a:endParaRPr lang="en-US" sz="1200" kern="1200" dirty="0"/>
        </a:p>
      </dsp:txBody>
      <dsp:txXfrm>
        <a:off x="5350688" y="3107826"/>
        <a:ext cx="3196819" cy="776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32C52-F4DE-458E-A334-ED6E9424086D}">
      <dsp:nvSpPr>
        <dsp:cNvPr id="0" name=""/>
        <dsp:cNvSpPr/>
      </dsp:nvSpPr>
      <dsp:spPr>
        <a:xfrm>
          <a:off x="3986599" y="1001132"/>
          <a:ext cx="2244314" cy="83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366"/>
              </a:lnTo>
              <a:lnTo>
                <a:pt x="2244314" y="626366"/>
              </a:lnTo>
              <a:lnTo>
                <a:pt x="2244314" y="8312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7FB5F-652C-4FBF-BA9E-683FD70B24E5}">
      <dsp:nvSpPr>
        <dsp:cNvPr id="0" name=""/>
        <dsp:cNvSpPr/>
      </dsp:nvSpPr>
      <dsp:spPr>
        <a:xfrm>
          <a:off x="1762533" y="1001132"/>
          <a:ext cx="2224065" cy="602079"/>
        </a:xfrm>
        <a:custGeom>
          <a:avLst/>
          <a:gdLst/>
          <a:ahLst/>
          <a:cxnLst/>
          <a:rect l="0" t="0" r="0" b="0"/>
          <a:pathLst>
            <a:path>
              <a:moveTo>
                <a:pt x="2224065" y="0"/>
              </a:moveTo>
              <a:lnTo>
                <a:pt x="2224065" y="397182"/>
              </a:lnTo>
              <a:lnTo>
                <a:pt x="0" y="397182"/>
              </a:lnTo>
              <a:lnTo>
                <a:pt x="0" y="6020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ECD7-4E95-4D28-B651-FA954D1B8198}">
      <dsp:nvSpPr>
        <dsp:cNvPr id="0" name=""/>
        <dsp:cNvSpPr/>
      </dsp:nvSpPr>
      <dsp:spPr>
        <a:xfrm>
          <a:off x="3058654" y="-233466"/>
          <a:ext cx="1855888" cy="123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10AF7-D778-4B6F-B6F3-B874CDD527E3}">
      <dsp:nvSpPr>
        <dsp:cNvPr id="0" name=""/>
        <dsp:cNvSpPr/>
      </dsp:nvSpPr>
      <dsp:spPr>
        <a:xfrm>
          <a:off x="3304408" y="0"/>
          <a:ext cx="1855888" cy="123459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End Goal</a:t>
          </a:r>
        </a:p>
      </dsp:txBody>
      <dsp:txXfrm>
        <a:off x="3340568" y="36160"/>
        <a:ext cx="1783568" cy="1162278"/>
      </dsp:txXfrm>
    </dsp:sp>
    <dsp:sp modelId="{E3B6E08B-8355-4F63-834B-C966177BB26E}">
      <dsp:nvSpPr>
        <dsp:cNvPr id="0" name=""/>
        <dsp:cNvSpPr/>
      </dsp:nvSpPr>
      <dsp:spPr>
        <a:xfrm>
          <a:off x="-35881" y="1603211"/>
          <a:ext cx="3596830" cy="140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4CCC07-227D-401C-8DEC-5393C9ED5D75}">
      <dsp:nvSpPr>
        <dsp:cNvPr id="0" name=""/>
        <dsp:cNvSpPr/>
      </dsp:nvSpPr>
      <dsp:spPr>
        <a:xfrm>
          <a:off x="209872" y="1836678"/>
          <a:ext cx="3596830" cy="14044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</a:rPr>
            <a:t>Customer Demographics &amp; Income/Expenditure Insights</a:t>
          </a:r>
          <a:endParaRPr lang="en-US" sz="14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251008" y="1877814"/>
        <a:ext cx="3514558" cy="1322213"/>
      </dsp:txXfrm>
    </dsp:sp>
    <dsp:sp modelId="{DD01733F-5D62-4716-993C-EDD6414BCEF9}">
      <dsp:nvSpPr>
        <dsp:cNvPr id="0" name=""/>
        <dsp:cNvSpPr/>
      </dsp:nvSpPr>
      <dsp:spPr>
        <a:xfrm>
          <a:off x="5125019" y="1832395"/>
          <a:ext cx="2211787" cy="1065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ADA93B-353F-4BF3-BA8F-9E68E0A240F6}">
      <dsp:nvSpPr>
        <dsp:cNvPr id="0" name=""/>
        <dsp:cNvSpPr/>
      </dsp:nvSpPr>
      <dsp:spPr>
        <a:xfrm>
          <a:off x="5370773" y="2065862"/>
          <a:ext cx="2211787" cy="10652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latin typeface="Montserrat" panose="00000500000000000000" pitchFamily="2" charset="0"/>
              <a:ea typeface="+mn-ea"/>
              <a:cs typeface="+mn-cs"/>
            </a:rPr>
            <a:t>Providing data driven decisions to increase credit card usage</a:t>
          </a:r>
        </a:p>
      </dsp:txBody>
      <dsp:txXfrm>
        <a:off x="5401972" y="2097061"/>
        <a:ext cx="2149389" cy="1002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A6D1C-7134-42D2-B46B-10717D1EAC84}">
      <dsp:nvSpPr>
        <dsp:cNvPr id="0" name=""/>
        <dsp:cNvSpPr/>
      </dsp:nvSpPr>
      <dsp:spPr>
        <a:xfrm>
          <a:off x="6201988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23AC-7174-4B2A-85F4-8C85116217AB}">
      <dsp:nvSpPr>
        <dsp:cNvPr id="0" name=""/>
        <dsp:cNvSpPr/>
      </dsp:nvSpPr>
      <dsp:spPr>
        <a:xfrm>
          <a:off x="5267182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34662-C1DC-45D6-BC1F-15D760268041}">
      <dsp:nvSpPr>
        <dsp:cNvPr id="0" name=""/>
        <dsp:cNvSpPr/>
      </dsp:nvSpPr>
      <dsp:spPr>
        <a:xfrm>
          <a:off x="4332376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1869612" y="303174"/>
              </a:lnTo>
              <a:lnTo>
                <a:pt x="1869612" y="44488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D0139-28F4-4542-AAF3-CCEBE7C9C196}">
      <dsp:nvSpPr>
        <dsp:cNvPr id="0" name=""/>
        <dsp:cNvSpPr/>
      </dsp:nvSpPr>
      <dsp:spPr>
        <a:xfrm>
          <a:off x="2462763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4E666-8C0F-4FFD-B021-E6D71F0F9816}">
      <dsp:nvSpPr>
        <dsp:cNvPr id="0" name=""/>
        <dsp:cNvSpPr/>
      </dsp:nvSpPr>
      <dsp:spPr>
        <a:xfrm>
          <a:off x="1527957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3871D-FB66-4DC7-B18A-CA4B4F9FC257}">
      <dsp:nvSpPr>
        <dsp:cNvPr id="0" name=""/>
        <dsp:cNvSpPr/>
      </dsp:nvSpPr>
      <dsp:spPr>
        <a:xfrm>
          <a:off x="2462763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1869612" y="0"/>
              </a:moveTo>
              <a:lnTo>
                <a:pt x="1869612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CE6DD-7176-406B-AA6F-B570DB0ECD5A}">
      <dsp:nvSpPr>
        <dsp:cNvPr id="0" name=""/>
        <dsp:cNvSpPr/>
      </dsp:nvSpPr>
      <dsp:spPr>
        <a:xfrm>
          <a:off x="3567534" y="827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51195-6064-4D7B-B2FE-8815132D1921}">
      <dsp:nvSpPr>
        <dsp:cNvPr id="0" name=""/>
        <dsp:cNvSpPr/>
      </dsp:nvSpPr>
      <dsp:spPr>
        <a:xfrm>
          <a:off x="3737499" y="162293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Mitron Bank Customer Insights Dashboard</a:t>
          </a:r>
        </a:p>
      </dsp:txBody>
      <dsp:txXfrm>
        <a:off x="3765949" y="190743"/>
        <a:ext cx="1472782" cy="914448"/>
      </dsp:txXfrm>
    </dsp:sp>
    <dsp:sp modelId="{5B765999-416F-4985-963C-15D008E14A4B}">
      <dsp:nvSpPr>
        <dsp:cNvPr id="0" name=""/>
        <dsp:cNvSpPr/>
      </dsp:nvSpPr>
      <dsp:spPr>
        <a:xfrm>
          <a:off x="1697922" y="1417058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88D685-8A4A-401B-8DC1-E647AE0FD97E}">
      <dsp:nvSpPr>
        <dsp:cNvPr id="0" name=""/>
        <dsp:cNvSpPr/>
      </dsp:nvSpPr>
      <dsp:spPr>
        <a:xfrm>
          <a:off x="1867886" y="1578525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Montserrat" panose="00000500000000000000" pitchFamily="2" charset="0"/>
              <a:ea typeface="+mn-ea"/>
              <a:cs typeface="+mn-cs"/>
            </a:rPr>
            <a:t>Demographics</a:t>
          </a:r>
        </a:p>
      </dsp:txBody>
      <dsp:txXfrm>
        <a:off x="1896336" y="1606975"/>
        <a:ext cx="1472782" cy="914448"/>
      </dsp:txXfrm>
    </dsp:sp>
    <dsp:sp modelId="{A0D6F3AD-90A8-48B0-AD78-2FF887F51B67}">
      <dsp:nvSpPr>
        <dsp:cNvPr id="0" name=""/>
        <dsp:cNvSpPr/>
      </dsp:nvSpPr>
      <dsp:spPr>
        <a:xfrm>
          <a:off x="763115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E16D1F-837B-4B4A-B1F7-3540D011F67A}">
      <dsp:nvSpPr>
        <dsp:cNvPr id="0" name=""/>
        <dsp:cNvSpPr/>
      </dsp:nvSpPr>
      <dsp:spPr>
        <a:xfrm>
          <a:off x="933080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Depiction of Diverse Customer Base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961530" y="3023206"/>
        <a:ext cx="1472782" cy="914448"/>
      </dsp:txXfrm>
    </dsp:sp>
    <dsp:sp modelId="{B4D39647-2EC3-4990-BE2A-2A68CE7265C4}">
      <dsp:nvSpPr>
        <dsp:cNvPr id="0" name=""/>
        <dsp:cNvSpPr/>
      </dsp:nvSpPr>
      <dsp:spPr>
        <a:xfrm>
          <a:off x="2632728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758491-9B57-4AC3-BAFA-04D456D944F0}">
      <dsp:nvSpPr>
        <dsp:cNvPr id="0" name=""/>
        <dsp:cNvSpPr/>
      </dsp:nvSpPr>
      <dsp:spPr>
        <a:xfrm>
          <a:off x="2802693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Segment-Specific Insights</a:t>
          </a:r>
          <a:endParaRPr lang="en-US" sz="900" i="1" kern="1200" dirty="0">
            <a:latin typeface="Montserrat" panose="00000500000000000000" pitchFamily="2" charset="0"/>
          </a:endParaRPr>
        </a:p>
      </dsp:txBody>
      <dsp:txXfrm>
        <a:off x="2831143" y="3023206"/>
        <a:ext cx="1472782" cy="914448"/>
      </dsp:txXfrm>
    </dsp:sp>
    <dsp:sp modelId="{BB18DDE8-5D20-4DF6-8E13-D46B64C716FC}">
      <dsp:nvSpPr>
        <dsp:cNvPr id="0" name=""/>
        <dsp:cNvSpPr/>
      </dsp:nvSpPr>
      <dsp:spPr>
        <a:xfrm>
          <a:off x="5437147" y="1417058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71FAA2-4770-4DE0-B562-BA9BCB0FD56B}">
      <dsp:nvSpPr>
        <dsp:cNvPr id="0" name=""/>
        <dsp:cNvSpPr/>
      </dsp:nvSpPr>
      <dsp:spPr>
        <a:xfrm>
          <a:off x="5607111" y="1578525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Montserrat" panose="00000500000000000000" pitchFamily="2" charset="0"/>
            </a:rPr>
            <a:t>Income &amp; Expense Analytics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5635561" y="1606975"/>
        <a:ext cx="1472782" cy="914448"/>
      </dsp:txXfrm>
    </dsp:sp>
    <dsp:sp modelId="{86BD3FF1-A63A-40A6-ADC9-3870FACF2A1D}">
      <dsp:nvSpPr>
        <dsp:cNvPr id="0" name=""/>
        <dsp:cNvSpPr/>
      </dsp:nvSpPr>
      <dsp:spPr>
        <a:xfrm>
          <a:off x="4502340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E8C9F-A16D-4B3F-B06F-D02E6E56A72B}">
      <dsp:nvSpPr>
        <dsp:cNvPr id="0" name=""/>
        <dsp:cNvSpPr/>
      </dsp:nvSpPr>
      <dsp:spPr>
        <a:xfrm>
          <a:off x="4672305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Illustration of Spending Habits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4700755" y="3023206"/>
        <a:ext cx="1472782" cy="914448"/>
      </dsp:txXfrm>
    </dsp:sp>
    <dsp:sp modelId="{1643501A-76A5-43C4-9610-E2BFC927EF09}">
      <dsp:nvSpPr>
        <dsp:cNvPr id="0" name=""/>
        <dsp:cNvSpPr/>
      </dsp:nvSpPr>
      <dsp:spPr>
        <a:xfrm>
          <a:off x="6371953" y="2833290"/>
          <a:ext cx="1529682" cy="97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E11F7A-007C-468D-93B5-1D7D7E915E9A}">
      <dsp:nvSpPr>
        <dsp:cNvPr id="0" name=""/>
        <dsp:cNvSpPr/>
      </dsp:nvSpPr>
      <dsp:spPr>
        <a:xfrm>
          <a:off x="6541918" y="2994756"/>
          <a:ext cx="1529682" cy="97134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</a:rPr>
            <a:t>Insights on Payment Preference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6570368" y="3023206"/>
        <a:ext cx="1472782" cy="914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50D65-D3AD-43AD-9097-EC837392CC0F}">
      <dsp:nvSpPr>
        <dsp:cNvPr id="0" name=""/>
        <dsp:cNvSpPr/>
      </dsp:nvSpPr>
      <dsp:spPr>
        <a:xfrm>
          <a:off x="2857435" y="3158"/>
          <a:ext cx="2730652" cy="628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Montserrat" panose="00000500000000000000" pitchFamily="2" charset="0"/>
              <a:ea typeface="+mn-ea"/>
              <a:cs typeface="+mn-cs"/>
            </a:rPr>
            <a:t>Data Tables</a:t>
          </a:r>
        </a:p>
      </dsp:txBody>
      <dsp:txXfrm>
        <a:off x="2875838" y="21561"/>
        <a:ext cx="2693846" cy="591517"/>
      </dsp:txXfrm>
    </dsp:sp>
    <dsp:sp modelId="{95CF7D13-70E6-4D44-B716-C18AA6AB984F}">
      <dsp:nvSpPr>
        <dsp:cNvPr id="0" name=""/>
        <dsp:cNvSpPr/>
      </dsp:nvSpPr>
      <dsp:spPr>
        <a:xfrm>
          <a:off x="3130500" y="631481"/>
          <a:ext cx="266074" cy="870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36"/>
              </a:lnTo>
              <a:lnTo>
                <a:pt x="266074" y="8704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DF40F-8B6B-4794-8A1F-B22D25F79673}">
      <dsp:nvSpPr>
        <dsp:cNvPr id="0" name=""/>
        <dsp:cNvSpPr/>
      </dsp:nvSpPr>
      <dsp:spPr>
        <a:xfrm>
          <a:off x="3396575" y="819254"/>
          <a:ext cx="2559735" cy="13653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latin typeface="Montserrat" panose="00000500000000000000" pitchFamily="2" charset="0"/>
              <a:ea typeface="+mn-ea"/>
              <a:cs typeface="+mn-cs"/>
            </a:rPr>
            <a:t>dim_customers</a:t>
          </a:r>
          <a:endParaRPr lang="en-US" sz="1200" b="1" i="0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1" kern="1200" dirty="0">
              <a:latin typeface="Montserrat" panose="00000500000000000000" pitchFamily="2" charset="0"/>
            </a:rPr>
            <a:t>gender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 err="1">
              <a:latin typeface="Montserrat" panose="00000500000000000000" pitchFamily="2" charset="0"/>
            </a:rPr>
            <a:t>age_group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 err="1">
              <a:latin typeface="Montserrat" panose="00000500000000000000" pitchFamily="2" charset="0"/>
            </a:rPr>
            <a:t>marital_status</a:t>
          </a:r>
          <a:endParaRPr lang="en-US" sz="900" i="1" kern="1200" dirty="0">
            <a:latin typeface="Montserrat" panose="00000500000000000000" pitchFamily="2" charset="0"/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latin typeface="Montserrat" panose="00000500000000000000" pitchFamily="2" charset="0"/>
            </a:rPr>
            <a:t>City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latin typeface="Montserrat" panose="00000500000000000000" pitchFamily="2" charset="0"/>
            </a:rPr>
            <a:t>Occupation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>
              <a:latin typeface="Montserrat" panose="00000500000000000000" pitchFamily="2" charset="0"/>
            </a:rPr>
            <a:t>average_income</a:t>
          </a:r>
          <a:endParaRPr lang="en-US" sz="900" i="1" kern="1200" dirty="0">
            <a:latin typeface="Montserrat" panose="00000500000000000000" pitchFamily="2" charset="0"/>
          </a:endParaRPr>
        </a:p>
      </dsp:txBody>
      <dsp:txXfrm>
        <a:off x="3436564" y="859243"/>
        <a:ext cx="2479757" cy="1285348"/>
      </dsp:txXfrm>
    </dsp:sp>
    <dsp:sp modelId="{69BE62F5-C171-43C8-BB57-83D362F76C91}">
      <dsp:nvSpPr>
        <dsp:cNvPr id="0" name=""/>
        <dsp:cNvSpPr/>
      </dsp:nvSpPr>
      <dsp:spPr>
        <a:xfrm>
          <a:off x="3130500" y="631481"/>
          <a:ext cx="266074" cy="24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331"/>
              </a:lnTo>
              <a:lnTo>
                <a:pt x="266074" y="249333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43ECF-B502-4127-8D7F-D6CF125D4379}">
      <dsp:nvSpPr>
        <dsp:cNvPr id="0" name=""/>
        <dsp:cNvSpPr/>
      </dsp:nvSpPr>
      <dsp:spPr>
        <a:xfrm>
          <a:off x="3396575" y="2442149"/>
          <a:ext cx="2573716" cy="13653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 err="1">
              <a:latin typeface="Montserrat" panose="00000500000000000000" pitchFamily="2" charset="0"/>
            </a:rPr>
            <a:t>fact_spends</a:t>
          </a:r>
          <a:endParaRPr lang="en-US" sz="1200" b="1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</a:rPr>
            <a:t>customer_id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>
              <a:latin typeface="Montserrat" panose="00000500000000000000" pitchFamily="2" charset="0"/>
              <a:ea typeface="+mn-ea"/>
              <a:cs typeface="+mn-cs"/>
            </a:rPr>
            <a:t>category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1" kern="1200" dirty="0" err="1">
              <a:latin typeface="Montserrat" panose="00000500000000000000" pitchFamily="2" charset="0"/>
              <a:ea typeface="+mn-ea"/>
              <a:cs typeface="+mn-cs"/>
            </a:rPr>
            <a:t>payment_type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900" b="0" i="1" kern="1200" dirty="0">
              <a:latin typeface="Montserrat" panose="00000500000000000000" pitchFamily="2" charset="0"/>
            </a:rPr>
            <a:t>spends</a:t>
          </a:r>
          <a:endParaRPr lang="en-US" sz="900" b="0" i="1" kern="1200" dirty="0"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436564" y="2482138"/>
        <a:ext cx="2493738" cy="1285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D01F-CB6A-43F3-B34A-591F9627EAC2}">
      <dsp:nvSpPr>
        <dsp:cNvPr id="0" name=""/>
        <dsp:cNvSpPr/>
      </dsp:nvSpPr>
      <dsp:spPr>
        <a:xfrm>
          <a:off x="2796" y="468"/>
          <a:ext cx="7777260" cy="115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Montserrat" panose="00000500000000000000" pitchFamily="2" charset="0"/>
            </a:rPr>
            <a:t>Overview</a:t>
          </a:r>
          <a:endParaRPr lang="en-US" sz="3200" b="1" kern="1200" dirty="0">
            <a:latin typeface="Montserrat" panose="00000500000000000000" pitchFamily="2" charset="0"/>
          </a:endParaRPr>
        </a:p>
      </dsp:txBody>
      <dsp:txXfrm>
        <a:off x="36498" y="34170"/>
        <a:ext cx="7709856" cy="1083260"/>
      </dsp:txXfrm>
    </dsp:sp>
    <dsp:sp modelId="{9D639A18-510C-499F-BAA9-33B824981600}">
      <dsp:nvSpPr>
        <dsp:cNvPr id="0" name=""/>
        <dsp:cNvSpPr/>
      </dsp:nvSpPr>
      <dsp:spPr>
        <a:xfrm>
          <a:off x="2796" y="1423533"/>
          <a:ext cx="2454943" cy="2373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+mn-lt"/>
            </a:rPr>
            <a:t>Unsupervised machine learning uncovers hidden patterns or intrinsic structures in data without using labeled responses or outcomes.</a:t>
          </a:r>
        </a:p>
      </dsp:txBody>
      <dsp:txXfrm>
        <a:off x="72309" y="1493046"/>
        <a:ext cx="2315917" cy="2234310"/>
      </dsp:txXfrm>
    </dsp:sp>
    <dsp:sp modelId="{DF70DC3D-228C-4B37-998C-34DB95FF4035}">
      <dsp:nvSpPr>
        <dsp:cNvPr id="0" name=""/>
        <dsp:cNvSpPr/>
      </dsp:nvSpPr>
      <dsp:spPr>
        <a:xfrm>
          <a:off x="2663955" y="1423533"/>
          <a:ext cx="2454943" cy="2373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K-Means clustering is a popular unsupervised machine learning algorithm used to divide data into a predefined number of clusters, where each data point belongs to the cluster with the nearest mean.</a:t>
          </a:r>
          <a:endParaRPr lang="en-US" sz="1000" b="0" i="1" kern="1200" dirty="0">
            <a:effectLst/>
            <a:latin typeface="Montserrat" panose="00000500000000000000" pitchFamily="2" charset="0"/>
          </a:endParaRPr>
        </a:p>
      </dsp:txBody>
      <dsp:txXfrm>
        <a:off x="2733468" y="1493046"/>
        <a:ext cx="2315917" cy="2234310"/>
      </dsp:txXfrm>
    </dsp:sp>
    <dsp:sp modelId="{1B7F717D-8F5F-438B-A605-992692DEBFAF}">
      <dsp:nvSpPr>
        <dsp:cNvPr id="0" name=""/>
        <dsp:cNvSpPr/>
      </dsp:nvSpPr>
      <dsp:spPr>
        <a:xfrm>
          <a:off x="5325113" y="1423533"/>
          <a:ext cx="2454943" cy="2373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K-Means is widely used for market segmentation, pattern recognition. In this project I used this ML algorithm to categorize income and expense.</a:t>
          </a:r>
          <a:endParaRPr lang="en-US" sz="1000" b="0" i="1" kern="1200" dirty="0">
            <a:latin typeface="Montserrat" panose="00000500000000000000" pitchFamily="2" charset="0"/>
          </a:endParaRPr>
        </a:p>
      </dsp:txBody>
      <dsp:txXfrm>
        <a:off x="5394626" y="1493046"/>
        <a:ext cx="2315917" cy="2234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9C41B-F78B-4DA0-B922-22CD0AB2AA8A}">
      <dsp:nvSpPr>
        <dsp:cNvPr id="0" name=""/>
        <dsp:cNvSpPr/>
      </dsp:nvSpPr>
      <dsp:spPr>
        <a:xfrm>
          <a:off x="304160" y="0"/>
          <a:ext cx="3447148" cy="27152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8A139-815B-4B6B-803C-784A510C7D8B}">
      <dsp:nvSpPr>
        <dsp:cNvPr id="0" name=""/>
        <dsp:cNvSpPr/>
      </dsp:nvSpPr>
      <dsp:spPr>
        <a:xfrm>
          <a:off x="4356" y="814584"/>
          <a:ext cx="1305354" cy="1086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KMeans algorithm was applied to segment the data into three clusters (k=3).</a:t>
          </a:r>
          <a:endParaRPr lang="en-US" sz="1100" kern="1200"/>
        </a:p>
      </dsp:txBody>
      <dsp:txXfrm>
        <a:off x="57376" y="867604"/>
        <a:ext cx="1199314" cy="980072"/>
      </dsp:txXfrm>
    </dsp:sp>
    <dsp:sp modelId="{99E050A6-7464-46B0-917C-FF4A9A5D8FF5}">
      <dsp:nvSpPr>
        <dsp:cNvPr id="0" name=""/>
        <dsp:cNvSpPr/>
      </dsp:nvSpPr>
      <dsp:spPr>
        <a:xfrm>
          <a:off x="1375057" y="814584"/>
          <a:ext cx="1305354" cy="1086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Clustering was based on the 'avg_income' feature of the dataset.</a:t>
          </a:r>
          <a:endParaRPr lang="en-US" sz="1100" kern="1200"/>
        </a:p>
      </dsp:txBody>
      <dsp:txXfrm>
        <a:off x="1428077" y="867604"/>
        <a:ext cx="1199314" cy="980072"/>
      </dsp:txXfrm>
    </dsp:sp>
    <dsp:sp modelId="{AC658465-BAD4-4533-BDE5-22BB7EB446AE}">
      <dsp:nvSpPr>
        <dsp:cNvPr id="0" name=""/>
        <dsp:cNvSpPr/>
      </dsp:nvSpPr>
      <dsp:spPr>
        <a:xfrm>
          <a:off x="2745758" y="814584"/>
          <a:ext cx="1305354" cy="1086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resulting clusters had sizes of 1683 for Cluster 1, 1532 for Cluster 2, and 785 for Cluster 0.</a:t>
          </a:r>
          <a:endParaRPr lang="en-US" sz="1100" kern="1200"/>
        </a:p>
      </dsp:txBody>
      <dsp:txXfrm>
        <a:off x="2798778" y="867604"/>
        <a:ext cx="1199314" cy="980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4BD6D-745E-47D0-AAB0-E718FB3A49C1}">
      <dsp:nvSpPr>
        <dsp:cNvPr id="0" name=""/>
        <dsp:cNvSpPr/>
      </dsp:nvSpPr>
      <dsp:spPr>
        <a:xfrm>
          <a:off x="4916036" y="393020"/>
          <a:ext cx="1041240" cy="1041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1C9E1-AC47-447C-A3AB-10D47478AE61}">
      <dsp:nvSpPr>
        <dsp:cNvPr id="0" name=""/>
        <dsp:cNvSpPr/>
      </dsp:nvSpPr>
      <dsp:spPr>
        <a:xfrm>
          <a:off x="4950863" y="427736"/>
          <a:ext cx="972032" cy="9718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Highest income range with a minimum of $59,824 and a maximum of $86,600.</a:t>
          </a:r>
          <a:endParaRPr lang="en-US" sz="700" kern="1200" dirty="0"/>
        </a:p>
      </dsp:txBody>
      <dsp:txXfrm>
        <a:off x="5089725" y="566599"/>
        <a:ext cx="694309" cy="694135"/>
      </dsp:txXfrm>
    </dsp:sp>
    <dsp:sp modelId="{03C2375C-DC72-49B7-8C19-40781B2FBFA3}">
      <dsp:nvSpPr>
        <dsp:cNvPr id="0" name=""/>
        <dsp:cNvSpPr/>
      </dsp:nvSpPr>
      <dsp:spPr>
        <a:xfrm rot="2700000">
          <a:off x="3835495" y="392947"/>
          <a:ext cx="1041257" cy="10412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F386-CB20-429C-A146-2FBE4B34E8E4}">
      <dsp:nvSpPr>
        <dsp:cNvPr id="0" name=""/>
        <dsp:cNvSpPr/>
      </dsp:nvSpPr>
      <dsp:spPr>
        <a:xfrm>
          <a:off x="3874795" y="427736"/>
          <a:ext cx="972032" cy="9718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Moderate income range with a minimum of $44,322 and a maximum of $59,797.</a:t>
          </a:r>
          <a:endParaRPr lang="en-US" sz="700" kern="1200" dirty="0"/>
        </a:p>
      </dsp:txBody>
      <dsp:txXfrm>
        <a:off x="4013657" y="566599"/>
        <a:ext cx="694309" cy="694135"/>
      </dsp:txXfrm>
    </dsp:sp>
    <dsp:sp modelId="{E0E6780F-E9AC-4B83-A40E-CFEB077A2229}">
      <dsp:nvSpPr>
        <dsp:cNvPr id="0" name=""/>
        <dsp:cNvSpPr/>
      </dsp:nvSpPr>
      <dsp:spPr>
        <a:xfrm rot="2700000">
          <a:off x="2763892" y="392947"/>
          <a:ext cx="1041257" cy="10412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5173B-1E2D-4CE8-83DF-1B685469D442}">
      <dsp:nvSpPr>
        <dsp:cNvPr id="0" name=""/>
        <dsp:cNvSpPr/>
      </dsp:nvSpPr>
      <dsp:spPr>
        <a:xfrm>
          <a:off x="2798727" y="427736"/>
          <a:ext cx="972032" cy="9718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Lowest income range with a minimum of $24,816 and a maximum of $44,253.</a:t>
          </a:r>
          <a:endParaRPr lang="en-US" sz="700" kern="1200" dirty="0"/>
        </a:p>
      </dsp:txBody>
      <dsp:txXfrm>
        <a:off x="2937589" y="566599"/>
        <a:ext cx="694309" cy="694135"/>
      </dsp:txXfrm>
    </dsp:sp>
    <dsp:sp modelId="{7ED168A4-552D-4395-A61D-D7BBB7DB777E}">
      <dsp:nvSpPr>
        <dsp:cNvPr id="0" name=""/>
        <dsp:cNvSpPr/>
      </dsp:nvSpPr>
      <dsp:spPr>
        <a:xfrm rot="2700000">
          <a:off x="1687824" y="392947"/>
          <a:ext cx="1041257" cy="10412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8650-7189-4CC4-BFF3-7CD063F27EE3}">
      <dsp:nvSpPr>
        <dsp:cNvPr id="0" name=""/>
        <dsp:cNvSpPr/>
      </dsp:nvSpPr>
      <dsp:spPr>
        <a:xfrm>
          <a:off x="1722660" y="427736"/>
          <a:ext cx="972032" cy="9718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The </a:t>
          </a:r>
          <a:r>
            <a:rPr lang="en-US" sz="700" b="0" i="0" kern="1200" dirty="0" err="1"/>
            <a:t>KMeans</a:t>
          </a:r>
          <a:r>
            <a:rPr lang="en-US" sz="700" b="0" i="0" kern="1200" dirty="0"/>
            <a:t> algorithm identified three customer clusters with distinct income ranges.</a:t>
          </a:r>
          <a:endParaRPr lang="en-US" sz="700" kern="1200" dirty="0"/>
        </a:p>
      </dsp:txBody>
      <dsp:txXfrm>
        <a:off x="1861522" y="566599"/>
        <a:ext cx="694309" cy="6941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780F-E9AC-4B83-A40E-CFEB077A2229}">
      <dsp:nvSpPr>
        <dsp:cNvPr id="0" name=""/>
        <dsp:cNvSpPr/>
      </dsp:nvSpPr>
      <dsp:spPr>
        <a:xfrm>
          <a:off x="2453105" y="639678"/>
          <a:ext cx="1694831" cy="1694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5173B-1E2D-4CE8-83DF-1B685469D442}">
      <dsp:nvSpPr>
        <dsp:cNvPr id="0" name=""/>
        <dsp:cNvSpPr/>
      </dsp:nvSpPr>
      <dsp:spPr>
        <a:xfrm>
          <a:off x="2509575" y="696182"/>
          <a:ext cx="1581516" cy="15817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 function is applied to the </a:t>
          </a:r>
          <a:r>
            <a:rPr lang="en-US" sz="1000" b="0" i="0" kern="1200" dirty="0" err="1"/>
            <a:t>dataframe</a:t>
          </a:r>
          <a:r>
            <a:rPr lang="en-US" sz="1000" b="0" i="0" kern="1200" dirty="0"/>
            <a:t> to create a new column with these labels.</a:t>
          </a:r>
          <a:endParaRPr lang="en-US" sz="1000" kern="1200" dirty="0"/>
        </a:p>
      </dsp:txBody>
      <dsp:txXfrm>
        <a:off x="2735828" y="922196"/>
        <a:ext cx="1129761" cy="1129772"/>
      </dsp:txXfrm>
    </dsp:sp>
    <dsp:sp modelId="{7ED168A4-552D-4395-A61D-D7BBB7DB777E}">
      <dsp:nvSpPr>
        <dsp:cNvPr id="0" name=""/>
        <dsp:cNvSpPr/>
      </dsp:nvSpPr>
      <dsp:spPr>
        <a:xfrm rot="2700000">
          <a:off x="701965" y="639489"/>
          <a:ext cx="1694887" cy="169488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8650-7189-4CC4-BFF3-7CD063F27EE3}">
      <dsp:nvSpPr>
        <dsp:cNvPr id="0" name=""/>
        <dsp:cNvSpPr/>
      </dsp:nvSpPr>
      <dsp:spPr>
        <a:xfrm>
          <a:off x="758651" y="696182"/>
          <a:ext cx="1581516" cy="15817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Clusters 0, 1, and 2 are labeled as 'Middle to Upper-Middle', 'Lower to Middle', and 'High' income segments, respectively.</a:t>
          </a:r>
          <a:endParaRPr lang="en-US" sz="1000" kern="1200" dirty="0"/>
        </a:p>
      </dsp:txBody>
      <dsp:txXfrm>
        <a:off x="984528" y="922196"/>
        <a:ext cx="1129761" cy="112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88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7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7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13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47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55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2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6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0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64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44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03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5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8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21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9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2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WYwNGNkZTYtNDM4ZC00OTU0LTg0Y2MtNGU3NjI4ZGRlMjllIiwidCI6ImM2ZTU0OWIzLTVmNDUtNDAzMi1hYWU5LWQ0MjQ0ZGM1YjJjNCJ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376928" y="1040043"/>
            <a:ext cx="8390143" cy="1333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/>
              <a:t>Tailoring Credit Cards for Tomorrow:</a:t>
            </a:r>
            <a:br>
              <a:rPr lang="en-US" sz="4000" b="1" dirty="0"/>
            </a:br>
            <a:r>
              <a:rPr lang="en-US" sz="4000" b="1" dirty="0"/>
              <a:t> </a:t>
            </a:r>
            <a:r>
              <a:rPr lang="en-US" sz="2000" b="1" dirty="0"/>
              <a:t>Customer Insights &amp; Strategic Directions for Mitron Bank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189930"/>
            <a:ext cx="7064100" cy="67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Submitted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Sulaiman Ahmed</a:t>
            </a:r>
            <a:endParaRPr b="1"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0429B646-2284-4CD1-7C42-CFB18D6A604C}"/>
              </a:ext>
            </a:extLst>
          </p:cNvPr>
          <p:cNvSpPr txBox="1">
            <a:spLocks/>
          </p:cNvSpPr>
          <p:nvPr/>
        </p:nvSpPr>
        <p:spPr>
          <a:xfrm>
            <a:off x="-104703" y="4572857"/>
            <a:ext cx="5123433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sz="1000" dirty="0">
                <a:latin typeface="Montserrat" panose="00000500000000000000" pitchFamily="2" charset="0"/>
              </a:rPr>
              <a:t>Live Dashboard: </a:t>
            </a:r>
            <a:r>
              <a:rPr lang="en-US" sz="1000" dirty="0" err="1">
                <a:latin typeface="Montserrat" panose="00000500000000000000" pitchFamily="2" charset="0"/>
                <a:hlinkClick r:id="rId3"/>
              </a:rPr>
              <a:t>Mitron</a:t>
            </a:r>
            <a:r>
              <a:rPr lang="en-US" sz="1000" dirty="0">
                <a:latin typeface="Montserrat" panose="00000500000000000000" pitchFamily="2" charset="0"/>
                <a:hlinkClick r:id="rId3"/>
              </a:rPr>
              <a:t> Bank Customer Insights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291400" y="2289738"/>
            <a:ext cx="4639892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Analysis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1538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dirty="0"/>
              <a:t>Implementing ML Algorithm</a:t>
            </a:r>
          </a:p>
        </p:txBody>
      </p:sp>
    </p:spTree>
    <p:extLst>
      <p:ext uri="{BB962C8B-B14F-4D97-AF65-F5344CB8AC3E}">
        <p14:creationId xmlns:p14="http://schemas.microsoft.com/office/powerpoint/2010/main" val="3389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2C3593-6255-9FA6-FCBE-DA5EE7426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91708"/>
              </p:ext>
            </p:extLst>
          </p:nvPr>
        </p:nvGraphicFramePr>
        <p:xfrm>
          <a:off x="680573" y="802582"/>
          <a:ext cx="7782854" cy="379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67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141F0-5BF9-BD01-41AD-7CC6AFE6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89" y="823822"/>
            <a:ext cx="3904309" cy="357367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E7A5A5B-F3F1-E22D-804B-9B4992096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608945"/>
              </p:ext>
            </p:extLst>
          </p:nvPr>
        </p:nvGraphicFramePr>
        <p:xfrm>
          <a:off x="4561324" y="1214110"/>
          <a:ext cx="4055469" cy="271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330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E7A5A5B-F3F1-E22D-804B-9B4992096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729329"/>
              </p:ext>
            </p:extLst>
          </p:nvPr>
        </p:nvGraphicFramePr>
        <p:xfrm>
          <a:off x="857274" y="3093855"/>
          <a:ext cx="7429450" cy="182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42C05D-14B8-F0B3-76AA-01AC50F2B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5890" y="725801"/>
            <a:ext cx="4992219" cy="25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8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E7A5A5B-F3F1-E22D-804B-9B4992096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005196"/>
              </p:ext>
            </p:extLst>
          </p:nvPr>
        </p:nvGraphicFramePr>
        <p:xfrm>
          <a:off x="4572000" y="930006"/>
          <a:ext cx="4498880" cy="297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BD827DD-30AC-C4D9-DBCB-5AF3766D6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0" y="1084815"/>
            <a:ext cx="4614222" cy="26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9994A-337A-167F-9C82-D77E2C66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" y="725801"/>
            <a:ext cx="4209032" cy="2112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49D2-6425-26E4-DA8D-F2D8407F4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89" y="2051716"/>
            <a:ext cx="5036206" cy="27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4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3. Cluster Analysis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E7A5A5B-F3F1-E22D-804B-9B4992096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106438"/>
              </p:ext>
            </p:extLst>
          </p:nvPr>
        </p:nvGraphicFramePr>
        <p:xfrm>
          <a:off x="4572000" y="930006"/>
          <a:ext cx="4498880" cy="297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ADBEC8A-BF74-8B3D-D787-8EF244D62F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60" y="1061608"/>
            <a:ext cx="4767275" cy="27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960539" y="2317463"/>
            <a:ext cx="32229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1538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Interpretation of Report Pages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6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Dashboard– 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3FEF-18DC-CD3D-9D70-950572F5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851143"/>
            <a:ext cx="5362239" cy="34412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1A1D1E-963C-7665-6081-90BCD30D6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370354"/>
              </p:ext>
            </p:extLst>
          </p:nvPr>
        </p:nvGraphicFramePr>
        <p:xfrm>
          <a:off x="5646943" y="909756"/>
          <a:ext cx="3392355" cy="332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69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1396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Dashboard– Customer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0E3DA-FC4E-EF8B-6048-9443E0ED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15" y="782925"/>
            <a:ext cx="4403569" cy="38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830526" y="2097292"/>
            <a:ext cx="21867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Summary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126683" y="2091411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Implementing ML Algorithm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254189" y="1677218"/>
            <a:ext cx="2486012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785100" y="2095756"/>
            <a:ext cx="1573799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 about Data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Cluster Analysis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55721" y="37185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Interpretation of Report Pages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5975814" y="3313579"/>
            <a:ext cx="2638139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6098942" y="3705863"/>
            <a:ext cx="2391882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Suggestions or Inquiries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44482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 – Income &amp; Expense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0B2B-63DF-DF7A-9E61-00BFB933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90" y="742182"/>
            <a:ext cx="4636619" cy="40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Dashboard– Customer Demographics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2C3593-6255-9FA6-FCBE-DA5EE7426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485655"/>
              </p:ext>
            </p:extLst>
          </p:nvPr>
        </p:nvGraphicFramePr>
        <p:xfrm>
          <a:off x="415211" y="824753"/>
          <a:ext cx="8293949" cy="387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4. Dashboard– Income &amp; Expense Analytics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2C3593-6255-9FA6-FCBE-DA5EE7426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176988"/>
              </p:ext>
            </p:extLst>
          </p:nvPr>
        </p:nvGraphicFramePr>
        <p:xfrm>
          <a:off x="415211" y="824753"/>
          <a:ext cx="8293949" cy="387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8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FBEC41-2D32-328A-72B8-DAB7E5ABE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755054"/>
              </p:ext>
            </p:extLst>
          </p:nvPr>
        </p:nvGraphicFramePr>
        <p:xfrm>
          <a:off x="334657" y="356346"/>
          <a:ext cx="8474686" cy="180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F03B47-7849-8640-9F11-A2B3E01E8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179128"/>
              </p:ext>
            </p:extLst>
          </p:nvPr>
        </p:nvGraphicFramePr>
        <p:xfrm>
          <a:off x="211031" y="2847414"/>
          <a:ext cx="8721937" cy="162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065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Problem Statement &amp;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0244" y="322230"/>
            <a:ext cx="5490115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 – Problem Statement</a:t>
            </a:r>
            <a:endParaRPr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5304665-A750-7A11-2624-0915A4798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431021"/>
              </p:ext>
            </p:extLst>
          </p:nvPr>
        </p:nvGraphicFramePr>
        <p:xfrm>
          <a:off x="297536" y="823182"/>
          <a:ext cx="8548928" cy="3766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AF9B5E-376F-3810-BEDC-3188D04C3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894753"/>
              </p:ext>
            </p:extLst>
          </p:nvPr>
        </p:nvGraphicFramePr>
        <p:xfrm>
          <a:off x="358728" y="819930"/>
          <a:ext cx="8548928" cy="388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534;p63">
            <a:extLst>
              <a:ext uri="{FF2B5EF4-FFF2-40B4-BE49-F238E27FC236}">
                <a16:creationId xmlns:a16="http://schemas.microsoft.com/office/drawing/2014/main" id="{E20B2BA7-A66F-504C-2DDE-9BCC14C42C5F}"/>
              </a:ext>
            </a:extLst>
          </p:cNvPr>
          <p:cNvSpPr txBox="1">
            <a:spLocks/>
          </p:cNvSpPr>
          <p:nvPr/>
        </p:nvSpPr>
        <p:spPr>
          <a:xfrm>
            <a:off x="70244" y="322230"/>
            <a:ext cx="549011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Summary</a:t>
            </a:r>
          </a:p>
        </p:txBody>
      </p:sp>
    </p:spTree>
    <p:extLst>
      <p:ext uri="{BB962C8B-B14F-4D97-AF65-F5344CB8AC3E}">
        <p14:creationId xmlns:p14="http://schemas.microsoft.com/office/powerpoint/2010/main" val="25677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C20694-A59C-0AC4-B510-598457747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900202"/>
              </p:ext>
            </p:extLst>
          </p:nvPr>
        </p:nvGraphicFramePr>
        <p:xfrm>
          <a:off x="615203" y="1021976"/>
          <a:ext cx="7913593" cy="351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End Goal</a:t>
            </a:r>
          </a:p>
        </p:txBody>
      </p:sp>
    </p:spTree>
    <p:extLst>
      <p:ext uri="{BB962C8B-B14F-4D97-AF65-F5344CB8AC3E}">
        <p14:creationId xmlns:p14="http://schemas.microsoft.com/office/powerpoint/2010/main" val="35387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Project Initialization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43392"/>
              </p:ext>
            </p:extLst>
          </p:nvPr>
        </p:nvGraphicFramePr>
        <p:xfrm>
          <a:off x="242047" y="806823"/>
          <a:ext cx="8834717" cy="396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76480" y="2317463"/>
            <a:ext cx="279104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956850" y="1339163"/>
            <a:ext cx="1230299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399" y="3135863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All About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4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2. Data Description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593383"/>
              </p:ext>
            </p:extLst>
          </p:nvPr>
        </p:nvGraphicFramePr>
        <p:xfrm>
          <a:off x="242047" y="725801"/>
          <a:ext cx="8834717" cy="404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941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Vidaloka</vt:lpstr>
      <vt:lpstr>Montserrat</vt:lpstr>
      <vt:lpstr>Crimson Text</vt:lpstr>
      <vt:lpstr>Arial</vt:lpstr>
      <vt:lpstr>Minimalist Business Slides XL by Slidesgo</vt:lpstr>
      <vt:lpstr>Tailoring Credit Cards for Tomorrow:  Customer Insights &amp; Strategic Directions for Mitron Bank</vt:lpstr>
      <vt:lpstr>Introduction</vt:lpstr>
      <vt:lpstr>Introduction</vt:lpstr>
      <vt:lpstr>1. Introduction – Problem Statement</vt:lpstr>
      <vt:lpstr>PowerPoint Presentation</vt:lpstr>
      <vt:lpstr>PowerPoint Presentation</vt:lpstr>
      <vt:lpstr>PowerPoint Presentation</vt:lpstr>
      <vt:lpstr>Data Info</vt:lpstr>
      <vt:lpstr>PowerPoint Presentation</vt:lpstr>
      <vt:lpstr>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sulaiman</dc:creator>
  <cp:lastModifiedBy>Sulaiman Ahmed</cp:lastModifiedBy>
  <cp:revision>183</cp:revision>
  <dcterms:modified xsi:type="dcterms:W3CDTF">2023-12-02T17:54:58Z</dcterms:modified>
</cp:coreProperties>
</file>