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-4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1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82D66-BF12-4DC0-9E35-C257B001F7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0D695-BF48-42B7-AF42-AC952A69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NETWORKING</a:t>
            </a:r>
          </a:p>
          <a:p>
            <a:r>
              <a:rPr lang="en-US" dirty="0"/>
              <a:t>BY</a:t>
            </a:r>
          </a:p>
          <a:p>
            <a:r>
              <a:rPr lang="en-US" dirty="0" err="1" smtClean="0"/>
              <a:t>Sulaiman</a:t>
            </a:r>
            <a:r>
              <a:rPr lang="en-US" dirty="0" smtClean="0"/>
              <a:t> </a:t>
            </a:r>
            <a:r>
              <a:rPr lang="en-US" dirty="0" err="1" smtClean="0"/>
              <a:t>Jalloh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4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CLIENT</a:t>
            </a:r>
          </a:p>
          <a:p>
            <a:pPr algn="ctr"/>
            <a:r>
              <a:rPr lang="en-US" sz="4000" dirty="0"/>
              <a:t>TCP</a:t>
            </a:r>
          </a:p>
          <a:p>
            <a:pPr algn="ctr"/>
            <a:r>
              <a:rPr lang="en-US" sz="4000" dirty="0"/>
              <a:t>UDP</a:t>
            </a:r>
          </a:p>
          <a:p>
            <a:pPr algn="ctr"/>
            <a:r>
              <a:rPr lang="en-US" sz="4000" dirty="0"/>
              <a:t>ECOSERVER</a:t>
            </a:r>
          </a:p>
        </p:txBody>
      </p:sp>
    </p:spTree>
    <p:extLst>
      <p:ext uri="{BB962C8B-B14F-4D97-AF65-F5344CB8AC3E}">
        <p14:creationId xmlns:p14="http://schemas.microsoft.com/office/powerpoint/2010/main" val="385449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IT CONNECT TCP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dirty="0" smtClean="0"/>
              <a:t>UDP</a:t>
            </a:r>
            <a:r>
              <a:rPr lang="en-US" sz="4000" dirty="0"/>
              <a:t>, SEND </a:t>
            </a:r>
            <a:r>
              <a:rPr lang="en-US" sz="4000" dirty="0" smtClean="0"/>
              <a:t>MESSAGE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882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algn="ctr"/>
            <a:r>
              <a:rPr lang="en-US" sz="4000" dirty="0"/>
              <a:t>IT HANDLES </a:t>
            </a:r>
            <a:r>
              <a:rPr lang="en-US" sz="4000" dirty="0" smtClean="0"/>
              <a:t>THE THE IMPUT OF THE SERVER AND IMPLEMENT.</a:t>
            </a:r>
            <a:endParaRPr lang="en-US" sz="4000" dirty="0"/>
          </a:p>
          <a:p>
            <a:pPr algn="ctr"/>
            <a:r>
              <a:rPr lang="en-US" sz="4000" dirty="0"/>
              <a:t>IT HAS A THREAD THAT START IT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831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UDP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algn="ctr"/>
            <a:r>
              <a:rPr lang="en-US" sz="4000" dirty="0"/>
              <a:t>IT </a:t>
            </a:r>
            <a:r>
              <a:rPr lang="en-US" sz="4000" dirty="0" smtClean="0"/>
              <a:t>IMPLEMENTS </a:t>
            </a:r>
            <a:r>
              <a:rPr lang="en-US" sz="4000" dirty="0"/>
              <a:t>RUNNABLE</a:t>
            </a:r>
          </a:p>
          <a:p>
            <a:pPr algn="ctr"/>
            <a:r>
              <a:rPr lang="en-US" sz="4000" dirty="0" smtClean="0"/>
              <a:t>IT CHECK WHICH ONE THE USER WANT USE BECAUSE THE HAVE THE CHOICE TO CHOOSE UDP OR TCP</a:t>
            </a:r>
            <a:endParaRPr lang="en-US" sz="4000" dirty="0"/>
          </a:p>
          <a:p>
            <a:pPr algn="ctr"/>
            <a:r>
              <a:rPr lang="en-US" sz="4000" dirty="0" smtClean="0"/>
              <a:t>IT HAS ACCESS TO THE </a:t>
            </a:r>
            <a:r>
              <a:rPr lang="en-US" sz="4000" dirty="0" smtClean="0"/>
              <a:t>SERVERNAME </a:t>
            </a:r>
            <a:r>
              <a:rPr lang="en-US" sz="4000" dirty="0"/>
              <a:t>AND THE PORT</a:t>
            </a:r>
          </a:p>
        </p:txBody>
      </p:sp>
    </p:spTree>
    <p:extLst>
      <p:ext uri="{BB962C8B-B14F-4D97-AF65-F5344CB8AC3E}">
        <p14:creationId xmlns:p14="http://schemas.microsoft.com/office/powerpoint/2010/main" val="177060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</Words>
  <Application>Microsoft Macintosh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FINAL PROJECT </vt:lpstr>
      <vt:lpstr> WORKS</vt:lpstr>
      <vt:lpstr>THE CLIENT</vt:lpstr>
      <vt:lpstr>TCP CLASS</vt:lpstr>
      <vt:lpstr>UDP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KRIZTALS</dc:creator>
  <cp:lastModifiedBy>Kamalduni saman</cp:lastModifiedBy>
  <cp:revision>5</cp:revision>
  <dcterms:created xsi:type="dcterms:W3CDTF">2017-05-25T16:36:44Z</dcterms:created>
  <dcterms:modified xsi:type="dcterms:W3CDTF">2017-05-25T18:21:15Z</dcterms:modified>
</cp:coreProperties>
</file>