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9" r:id="rId2"/>
    <p:sldId id="261" r:id="rId3"/>
    <p:sldId id="262" r:id="rId4"/>
    <p:sldId id="265" r:id="rId5"/>
    <p:sldId id="266" r:id="rId6"/>
    <p:sldId id="267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>
            <p14:sldId id="259"/>
          </p14:sldIdLst>
        </p14:section>
        <p14:section name="Project Overview" id="{087866C3-7028-482C-8D34-6BF5363FBD75}">
          <p14:sldIdLst>
            <p14:sldId id="261"/>
          </p14:sldIdLst>
        </p14:section>
        <p14:section name="Status Update" id="{521DEF98-8796-4632-831A-16252E9A6054}">
          <p14:sldIdLst>
            <p14:sldId id="262"/>
          </p14:sldIdLst>
        </p14:section>
        <p14:section name="Timeline" id="{CF24EBA6-C924-424D-AC31-A4B9992A87E0}">
          <p14:sldIdLst>
            <p14:sldId id="265"/>
            <p14:sldId id="266"/>
            <p14:sldId id="267"/>
            <p14:sldId id="268"/>
          </p14:sldIdLst>
        </p14:section>
        <p14:section name="Next Steps and Action Items" id="{C24C98EC-938D-4034-8DB8-5E8DBF16E3CB}">
          <p14:sldIdLst/>
        </p14:section>
        <p14:section name="Appendix" id="{E35CCD6A-2288-476E-BC93-C75323AE1F3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35" autoAdjust="0"/>
    <p:restoredTop sz="88178" autoAdjust="0"/>
  </p:normalViewPr>
  <p:slideViewPr>
    <p:cSldViewPr>
      <p:cViewPr varScale="1">
        <p:scale>
          <a:sx n="100" d="100"/>
          <a:sy n="100" d="100"/>
        </p:scale>
        <p:origin x="856" y="176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56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template can be used as a starter file to give updates for project</a:t>
            </a:r>
            <a:r>
              <a:rPr lang="en-US" baseline="0" dirty="0"/>
              <a:t> milestones.</a:t>
            </a:r>
            <a:endParaRPr lang="en-US" dirty="0"/>
          </a:p>
          <a:p>
            <a:endParaRPr lang="en-US" baseline="0" dirty="0"/>
          </a:p>
          <a:p>
            <a:pPr lvl="0"/>
            <a:r>
              <a:rPr lang="en-US" sz="1000" b="1" dirty="0"/>
              <a:t>Sections</a:t>
            </a:r>
            <a:endParaRPr lang="en-US" sz="1000" b="0" dirty="0"/>
          </a:p>
          <a:p>
            <a:pPr lvl="0"/>
            <a:r>
              <a:rPr lang="en-US" sz="1000" b="0" dirty="0"/>
              <a:t>Right-click on a slide to add sections.</a:t>
            </a:r>
            <a:r>
              <a:rPr lang="en-US" sz="1000" b="0" baseline="0" dirty="0"/>
              <a:t> Sections can help to organize your slides or facilitate collaboration between multiple authors.</a:t>
            </a:r>
            <a:endParaRPr lang="en-US" sz="1000" b="0" dirty="0"/>
          </a:p>
          <a:p>
            <a:pPr lvl="0"/>
            <a:endParaRPr lang="en-US" sz="1000" b="1" dirty="0"/>
          </a:p>
          <a:p>
            <a:pPr lvl="0"/>
            <a:r>
              <a:rPr lang="en-US" sz="1000" b="1" dirty="0"/>
              <a:t>Notes</a:t>
            </a:r>
          </a:p>
          <a:p>
            <a:pPr lvl="0"/>
            <a:r>
              <a:rPr lang="en-US" sz="1000" dirty="0"/>
              <a:t>Use the Notes section for delivery notes or to provide additional details for the audience.</a:t>
            </a:r>
            <a:r>
              <a:rPr lang="en-US" sz="1000" baseline="0" dirty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000" dirty="0"/>
              <a:t>Keep in mind the font size (important for accessibility, visibility, videotaping, and online production)</a:t>
            </a:r>
          </a:p>
          <a:p>
            <a:pPr lvl="0"/>
            <a:endParaRPr lang="en-US" sz="1000" dirty="0"/>
          </a:p>
          <a:p>
            <a:pPr lvl="0">
              <a:buFontTx/>
              <a:buNone/>
            </a:pPr>
            <a:r>
              <a:rPr lang="en-US" sz="1000" b="1" dirty="0"/>
              <a:t>Coordinated colors </a:t>
            </a:r>
          </a:p>
          <a:p>
            <a:pPr lvl="0">
              <a:buFontTx/>
              <a:buNone/>
            </a:pPr>
            <a:r>
              <a:rPr lang="en-US" sz="1000" dirty="0"/>
              <a:t>Pay particular attention to the graphs, charts, and text boxes.</a:t>
            </a:r>
            <a:r>
              <a:rPr lang="en-US" sz="1000" baseline="0" dirty="0"/>
              <a:t> </a:t>
            </a:r>
            <a:endParaRPr lang="en-US" sz="1000" dirty="0"/>
          </a:p>
          <a:p>
            <a:pPr lvl="0"/>
            <a:r>
              <a:rPr lang="en-US" sz="1000" dirty="0"/>
              <a:t>Consider that attendees will print in black and white or </a:t>
            </a:r>
            <a:r>
              <a:rPr lang="en-US" sz="1000" dirty="0" err="1"/>
              <a:t>grayscale</a:t>
            </a:r>
            <a:r>
              <a:rPr lang="en-US" sz="1000" dirty="0"/>
              <a:t>. Run a test print to make sure your colors work when printed in pure black and white and </a:t>
            </a:r>
            <a:r>
              <a:rPr lang="en-US" sz="1000" dirty="0" err="1"/>
              <a:t>grayscale</a:t>
            </a:r>
            <a:r>
              <a:rPr lang="en-US" sz="1000" dirty="0"/>
              <a:t>.</a:t>
            </a:r>
          </a:p>
          <a:p>
            <a:pPr lvl="0">
              <a:buFontTx/>
              <a:buNone/>
            </a:pPr>
            <a:endParaRPr lang="en-US" sz="1000" dirty="0"/>
          </a:p>
          <a:p>
            <a:pPr lvl="0">
              <a:buFontTx/>
              <a:buNone/>
            </a:pPr>
            <a:r>
              <a:rPr lang="en-US" sz="1000" b="1" dirty="0"/>
              <a:t>Graphics, tables, and graphs</a:t>
            </a:r>
          </a:p>
          <a:p>
            <a:pPr lvl="0"/>
            <a:r>
              <a:rPr lang="en-US" sz="1000" dirty="0"/>
              <a:t>Keep it simple: If possible, use consistent, non-distracting styles and colors.</a:t>
            </a:r>
          </a:p>
          <a:p>
            <a:pPr lvl="0"/>
            <a:r>
              <a:rPr lang="en-US" sz="1000" dirty="0"/>
              <a:t>Label all graphs and tables.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project</a:t>
            </a:r>
            <a:r>
              <a:rPr lang="en-US" baseline="0" dirty="0"/>
              <a:t> about?</a:t>
            </a:r>
          </a:p>
          <a:p>
            <a:r>
              <a:rPr lang="en-US" dirty="0"/>
              <a:t>Define</a:t>
            </a:r>
            <a:r>
              <a:rPr lang="en-US" baseline="0" dirty="0"/>
              <a:t> the goal of this project</a:t>
            </a:r>
          </a:p>
          <a:p>
            <a:pPr lvl="1"/>
            <a:r>
              <a:rPr lang="en-US" dirty="0"/>
              <a:t>Is it similar to projects in the past or is it a new effort?</a:t>
            </a:r>
          </a:p>
          <a:p>
            <a:r>
              <a:rPr lang="en-US" baseline="0" dirty="0"/>
              <a:t>Define the scope of this project</a:t>
            </a:r>
          </a:p>
          <a:p>
            <a:pPr lvl="1"/>
            <a:r>
              <a:rPr lang="en-US" baseline="0" dirty="0"/>
              <a:t>Is it an independent project or is it related to other projects?</a:t>
            </a:r>
          </a:p>
          <a:p>
            <a:pPr lvl="0"/>
            <a:endParaRPr lang="en-US" baseline="0" dirty="0"/>
          </a:p>
          <a:p>
            <a:pPr lvl="0"/>
            <a:r>
              <a:rPr lang="en-US" baseline="0" dirty="0"/>
              <a:t>* Note that this slide is not necessary for weekly status meetings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dirty="0"/>
              <a:t>* If any of</a:t>
            </a:r>
            <a:r>
              <a:rPr lang="en-US" baseline="0" dirty="0"/>
              <a:t> these issues caused a schedule delay or need to be discussed further, include details in next slide.</a:t>
            </a:r>
          </a:p>
          <a:p>
            <a:pPr>
              <a:buFont typeface="Arial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>
              <a:defRPr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Virtual Machine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Sulaiman</a:t>
            </a:r>
            <a:r>
              <a:rPr lang="en-US" dirty="0"/>
              <a:t> Jalloh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648200" cy="914400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4648200" cy="4297363"/>
          </a:xfrm>
        </p:spPr>
        <p:txBody>
          <a:bodyPr/>
          <a:lstStyle/>
          <a:p>
            <a:r>
              <a:rPr lang="en-US" dirty="0"/>
              <a:t>Run a set of commands from a txt file</a:t>
            </a:r>
          </a:p>
          <a:p>
            <a:endParaRPr lang="en-US" dirty="0"/>
          </a:p>
          <a:p>
            <a:r>
              <a:rPr lang="en-US" dirty="0"/>
              <a:t>Make it user friendly</a:t>
            </a:r>
          </a:p>
          <a:p>
            <a:endParaRPr lang="en-US" dirty="0"/>
          </a:p>
          <a:p>
            <a:r>
              <a:rPr lang="en-US" dirty="0"/>
              <a:t>Have a code well organized and easy to understand</a:t>
            </a:r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New adds and changes since last presentation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Two programs in one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Two functions to make it easier to address possible problems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Deadlines will be met by Friday 7 2014</a:t>
            </a:r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773" y="1556210"/>
            <a:ext cx="6408454" cy="374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02366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Assembler Function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74520"/>
            <a:ext cx="6930957" cy="44020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14800" y="1600200"/>
            <a:ext cx="4825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Enter File name and check if is right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Gives user 3 chances to enter correct name</a:t>
            </a:r>
          </a:p>
        </p:txBody>
      </p:sp>
    </p:spTree>
    <p:extLst>
      <p:ext uri="{BB962C8B-B14F-4D97-AF65-F5344CB8AC3E}">
        <p14:creationId xmlns:p14="http://schemas.microsoft.com/office/powerpoint/2010/main" val="4229455416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417" y="1142999"/>
            <a:ext cx="7467600" cy="52577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37638" y="1600200"/>
            <a:ext cx="40286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Takes each command and saves in </a:t>
            </a:r>
          </a:p>
          <a:p>
            <a:r>
              <a:rPr lang="en-US" dirty="0"/>
              <a:t>      table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To later use it to </a:t>
            </a:r>
            <a:r>
              <a:rPr lang="en-US"/>
              <a:t>create txt </a:t>
            </a:r>
            <a:r>
              <a:rPr lang="en-US" dirty="0"/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4157649305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0580"/>
            <a:ext cx="8229600" cy="914400"/>
          </a:xfrm>
        </p:spPr>
        <p:txBody>
          <a:bodyPr/>
          <a:lstStyle/>
          <a:p>
            <a:r>
              <a:rPr lang="en-US" dirty="0"/>
              <a:t>Virtual Machine Function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4980"/>
            <a:ext cx="3581400" cy="48558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76800" y="1796534"/>
            <a:ext cx="4017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Use switch to run each command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We take each command from table</a:t>
            </a:r>
          </a:p>
          <a:p>
            <a:r>
              <a:rPr lang="en-US" dirty="0"/>
              <a:t>      and run it one by one</a:t>
            </a:r>
          </a:p>
        </p:txBody>
      </p:sp>
    </p:spTree>
    <p:extLst>
      <p:ext uri="{BB962C8B-B14F-4D97-AF65-F5344CB8AC3E}">
        <p14:creationId xmlns:p14="http://schemas.microsoft.com/office/powerpoint/2010/main" val="3802352387"/>
      </p:ext>
    </p:extLst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ProjectStatusReport</Template>
  <TotalTime>0</TotalTime>
  <Words>359</Words>
  <Application>Microsoft Macintosh PowerPoint</Application>
  <PresentationFormat>On-screen Show (4:3)</PresentationFormat>
  <Paragraphs>50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 New</vt:lpstr>
      <vt:lpstr>Georgia</vt:lpstr>
      <vt:lpstr>Project Status Report</vt:lpstr>
      <vt:lpstr>Virtual Machine Project</vt:lpstr>
      <vt:lpstr>Project Overview</vt:lpstr>
      <vt:lpstr>Current Status</vt:lpstr>
      <vt:lpstr>PowerPoint Presentation</vt:lpstr>
      <vt:lpstr>Assembler Function</vt:lpstr>
      <vt:lpstr>PowerPoint Presentation</vt:lpstr>
      <vt:lpstr>Virtual Machine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2014-11-03T15:00:48Z</dcterms:created>
  <dcterms:modified xsi:type="dcterms:W3CDTF">2018-11-16T08:40:34Z</dcterms:modified>
</cp:coreProperties>
</file>