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9592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926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aiman bah" userId="fd6fd5f0c2fcadc0" providerId="LiveId" clId="{3A28DC1C-C35E-41CD-88DA-E32BF04B92A6}"/>
    <pc:docChg chg="undo addSld delSld modSld">
      <pc:chgData name="sulaiman bah" userId="fd6fd5f0c2fcadc0" providerId="LiveId" clId="{3A28DC1C-C35E-41CD-88DA-E32BF04B92A6}" dt="2024-08-22T18:31:42.402" v="1364"/>
      <pc:docMkLst>
        <pc:docMk/>
      </pc:docMkLst>
      <pc:sldChg chg="modSp">
        <pc:chgData name="sulaiman bah" userId="fd6fd5f0c2fcadc0" providerId="LiveId" clId="{3A28DC1C-C35E-41CD-88DA-E32BF04B92A6}" dt="2024-08-22T15:31:56.128" v="1" actId="2711"/>
        <pc:sldMkLst>
          <pc:docMk/>
          <pc:sldMk cId="3438037786" sldId="256"/>
        </pc:sldMkLst>
        <pc:spChg chg="mod">
          <ac:chgData name="sulaiman bah" userId="fd6fd5f0c2fcadc0" providerId="LiveId" clId="{3A28DC1C-C35E-41CD-88DA-E32BF04B92A6}" dt="2024-08-22T15:31:48.951" v="0" actId="2711"/>
          <ac:spMkLst>
            <pc:docMk/>
            <pc:sldMk cId="3438037786" sldId="256"/>
            <ac:spMk id="2" creationId="{9F4AA876-A42B-7468-EFCC-19F896117CFA}"/>
          </ac:spMkLst>
        </pc:spChg>
        <pc:spChg chg="mod">
          <ac:chgData name="sulaiman bah" userId="fd6fd5f0c2fcadc0" providerId="LiveId" clId="{3A28DC1C-C35E-41CD-88DA-E32BF04B92A6}" dt="2024-08-22T15:31:56.128" v="1" actId="2711"/>
          <ac:spMkLst>
            <pc:docMk/>
            <pc:sldMk cId="3438037786" sldId="256"/>
            <ac:spMk id="3" creationId="{6C98538E-6135-6522-46BD-BC891EC26A67}"/>
          </ac:spMkLst>
        </pc:spChg>
      </pc:sldChg>
      <pc:sldChg chg="addSp delSp modSp mod">
        <pc:chgData name="sulaiman bah" userId="fd6fd5f0c2fcadc0" providerId="LiveId" clId="{3A28DC1C-C35E-41CD-88DA-E32BF04B92A6}" dt="2024-08-22T18:31:42.402" v="1364"/>
        <pc:sldMkLst>
          <pc:docMk/>
          <pc:sldMk cId="830813863" sldId="257"/>
        </pc:sldMkLst>
        <pc:spChg chg="mod">
          <ac:chgData name="sulaiman bah" userId="fd6fd5f0c2fcadc0" providerId="LiveId" clId="{3A28DC1C-C35E-41CD-88DA-E32BF04B92A6}" dt="2024-08-22T18:31:42.402" v="1364"/>
          <ac:spMkLst>
            <pc:docMk/>
            <pc:sldMk cId="830813863" sldId="257"/>
            <ac:spMk id="2" creationId="{01142185-598B-E467-88EF-F48D1119E682}"/>
          </ac:spMkLst>
        </pc:spChg>
        <pc:spChg chg="mod">
          <ac:chgData name="sulaiman bah" userId="fd6fd5f0c2fcadc0" providerId="LiveId" clId="{3A28DC1C-C35E-41CD-88DA-E32BF04B92A6}" dt="2024-08-22T15:39:31.809" v="24" actId="2711"/>
          <ac:spMkLst>
            <pc:docMk/>
            <pc:sldMk cId="830813863" sldId="257"/>
            <ac:spMk id="4" creationId="{392D7F35-BC25-7A46-4F28-FF546E8B9EFE}"/>
          </ac:spMkLst>
        </pc:spChg>
        <pc:spChg chg="add del mod">
          <ac:chgData name="sulaiman bah" userId="fd6fd5f0c2fcadc0" providerId="LiveId" clId="{3A28DC1C-C35E-41CD-88DA-E32BF04B92A6}" dt="2024-08-22T15:39:33.876" v="26"/>
          <ac:spMkLst>
            <pc:docMk/>
            <pc:sldMk cId="830813863" sldId="257"/>
            <ac:spMk id="5" creationId="{E068C128-ADAD-7EEE-7281-921B7FBF179F}"/>
          </ac:spMkLst>
        </pc:spChg>
      </pc:sldChg>
      <pc:sldChg chg="modSp">
        <pc:chgData name="sulaiman bah" userId="fd6fd5f0c2fcadc0" providerId="LiveId" clId="{3A28DC1C-C35E-41CD-88DA-E32BF04B92A6}" dt="2024-08-22T18:31:42.402" v="1364"/>
        <pc:sldMkLst>
          <pc:docMk/>
          <pc:sldMk cId="2901884038" sldId="258"/>
        </pc:sldMkLst>
        <pc:spChg chg="mod">
          <ac:chgData name="sulaiman bah" userId="fd6fd5f0c2fcadc0" providerId="LiveId" clId="{3A28DC1C-C35E-41CD-88DA-E32BF04B92A6}" dt="2024-08-22T18:31:42.402" v="1364"/>
          <ac:spMkLst>
            <pc:docMk/>
            <pc:sldMk cId="2901884038" sldId="258"/>
            <ac:spMk id="2" creationId="{01142185-598B-E467-88EF-F48D1119E682}"/>
          </ac:spMkLst>
        </pc:spChg>
        <pc:spChg chg="mod">
          <ac:chgData name="sulaiman bah" userId="fd6fd5f0c2fcadc0" providerId="LiveId" clId="{3A28DC1C-C35E-41CD-88DA-E32BF04B92A6}" dt="2024-08-22T18:15:47.684" v="1354" actId="20577"/>
          <ac:spMkLst>
            <pc:docMk/>
            <pc:sldMk cId="2901884038" sldId="258"/>
            <ac:spMk id="4" creationId="{851BF02E-05CD-296E-5EC9-90FAFDB04B09}"/>
          </ac:spMkLst>
        </pc:spChg>
      </pc:sldChg>
      <pc:sldChg chg="modSp">
        <pc:chgData name="sulaiman bah" userId="fd6fd5f0c2fcadc0" providerId="LiveId" clId="{3A28DC1C-C35E-41CD-88DA-E32BF04B92A6}" dt="2024-08-22T18:31:42.402" v="1364"/>
        <pc:sldMkLst>
          <pc:docMk/>
          <pc:sldMk cId="1381772971" sldId="259"/>
        </pc:sldMkLst>
        <pc:spChg chg="mod">
          <ac:chgData name="sulaiman bah" userId="fd6fd5f0c2fcadc0" providerId="LiveId" clId="{3A28DC1C-C35E-41CD-88DA-E32BF04B92A6}" dt="2024-08-22T18:31:42.402" v="1364"/>
          <ac:spMkLst>
            <pc:docMk/>
            <pc:sldMk cId="1381772971" sldId="259"/>
            <ac:spMk id="2" creationId="{01142185-598B-E467-88EF-F48D1119E682}"/>
          </ac:spMkLst>
        </pc:spChg>
        <pc:spChg chg="mod">
          <ac:chgData name="sulaiman bah" userId="fd6fd5f0c2fcadc0" providerId="LiveId" clId="{3A28DC1C-C35E-41CD-88DA-E32BF04B92A6}" dt="2024-08-22T15:41:38.880" v="42" actId="20577"/>
          <ac:spMkLst>
            <pc:docMk/>
            <pc:sldMk cId="1381772971" sldId="259"/>
            <ac:spMk id="4" creationId="{0F14AA22-E6E8-65F5-8FF9-C3E573D86562}"/>
          </ac:spMkLst>
        </pc:spChg>
      </pc:sldChg>
      <pc:sldChg chg="modSp del">
        <pc:chgData name="sulaiman bah" userId="fd6fd5f0c2fcadc0" providerId="LiveId" clId="{3A28DC1C-C35E-41CD-88DA-E32BF04B92A6}" dt="2024-08-22T15:53:35.184" v="98" actId="2696"/>
        <pc:sldMkLst>
          <pc:docMk/>
          <pc:sldMk cId="911890933" sldId="261"/>
        </pc:sldMkLst>
        <pc:spChg chg="mod">
          <ac:chgData name="sulaiman bah" userId="fd6fd5f0c2fcadc0" providerId="LiveId" clId="{3A28DC1C-C35E-41CD-88DA-E32BF04B92A6}" dt="2024-08-22T15:42:56.994" v="48"/>
          <ac:spMkLst>
            <pc:docMk/>
            <pc:sldMk cId="911890933" sldId="261"/>
            <ac:spMk id="2" creationId="{01142185-598B-E467-88EF-F48D1119E682}"/>
          </ac:spMkLst>
        </pc:spChg>
        <pc:spChg chg="mod">
          <ac:chgData name="sulaiman bah" userId="fd6fd5f0c2fcadc0" providerId="LiveId" clId="{3A28DC1C-C35E-41CD-88DA-E32BF04B92A6}" dt="2024-08-22T15:43:55.482" v="60" actId="20577"/>
          <ac:spMkLst>
            <pc:docMk/>
            <pc:sldMk cId="911890933" sldId="261"/>
            <ac:spMk id="4" creationId="{812C6791-B102-6DAF-2B34-D538FC8C989F}"/>
          </ac:spMkLst>
        </pc:spChg>
      </pc:sldChg>
      <pc:sldChg chg="del">
        <pc:chgData name="sulaiman bah" userId="fd6fd5f0c2fcadc0" providerId="LiveId" clId="{3A28DC1C-C35E-41CD-88DA-E32BF04B92A6}" dt="2024-08-22T15:58:28.976" v="121" actId="2696"/>
        <pc:sldMkLst>
          <pc:docMk/>
          <pc:sldMk cId="654460676" sldId="262"/>
        </pc:sldMkLst>
      </pc:sldChg>
      <pc:sldChg chg="del">
        <pc:chgData name="sulaiman bah" userId="fd6fd5f0c2fcadc0" providerId="LiveId" clId="{3A28DC1C-C35E-41CD-88DA-E32BF04B92A6}" dt="2024-08-22T16:03:31.180" v="149" actId="2696"/>
        <pc:sldMkLst>
          <pc:docMk/>
          <pc:sldMk cId="3672732048" sldId="263"/>
        </pc:sldMkLst>
      </pc:sldChg>
      <pc:sldChg chg="modSp del">
        <pc:chgData name="sulaiman bah" userId="fd6fd5f0c2fcadc0" providerId="LiveId" clId="{3A28DC1C-C35E-41CD-88DA-E32BF04B92A6}" dt="2024-08-22T16:19:02.015" v="187" actId="2696"/>
        <pc:sldMkLst>
          <pc:docMk/>
          <pc:sldMk cId="1265029299" sldId="264"/>
        </pc:sldMkLst>
        <pc:spChg chg="mod">
          <ac:chgData name="sulaiman bah" userId="fd6fd5f0c2fcadc0" providerId="LiveId" clId="{3A28DC1C-C35E-41CD-88DA-E32BF04B92A6}" dt="2024-08-22T16:09:39.393" v="152"/>
          <ac:spMkLst>
            <pc:docMk/>
            <pc:sldMk cId="1265029299" sldId="264"/>
            <ac:spMk id="3" creationId="{B79481E2-665D-60CF-2695-F08D6D120C68}"/>
          </ac:spMkLst>
        </pc:spChg>
      </pc:sldChg>
      <pc:sldChg chg="del">
        <pc:chgData name="sulaiman bah" userId="fd6fd5f0c2fcadc0" providerId="LiveId" clId="{3A28DC1C-C35E-41CD-88DA-E32BF04B92A6}" dt="2024-08-22T16:34:58.766" v="238" actId="2696"/>
        <pc:sldMkLst>
          <pc:docMk/>
          <pc:sldMk cId="3890150153" sldId="265"/>
        </pc:sldMkLst>
      </pc:sldChg>
      <pc:sldChg chg="del">
        <pc:chgData name="sulaiman bah" userId="fd6fd5f0c2fcadc0" providerId="LiveId" clId="{3A28DC1C-C35E-41CD-88DA-E32BF04B92A6}" dt="2024-08-22T16:58:11.320" v="369" actId="2696"/>
        <pc:sldMkLst>
          <pc:docMk/>
          <pc:sldMk cId="385146709" sldId="266"/>
        </pc:sldMkLst>
      </pc:sldChg>
      <pc:sldChg chg="modSp del">
        <pc:chgData name="sulaiman bah" userId="fd6fd5f0c2fcadc0" providerId="LiveId" clId="{3A28DC1C-C35E-41CD-88DA-E32BF04B92A6}" dt="2024-08-22T17:42:22.851" v="798" actId="2696"/>
        <pc:sldMkLst>
          <pc:docMk/>
          <pc:sldMk cId="2561141806" sldId="267"/>
        </pc:sldMkLst>
        <pc:spChg chg="mod">
          <ac:chgData name="sulaiman bah" userId="fd6fd5f0c2fcadc0" providerId="LiveId" clId="{3A28DC1C-C35E-41CD-88DA-E32BF04B92A6}" dt="2024-08-22T17:40:12.124" v="773" actId="6549"/>
          <ac:spMkLst>
            <pc:docMk/>
            <pc:sldMk cId="2561141806" sldId="267"/>
            <ac:spMk id="2" creationId="{D23EAEA9-C6CB-E555-6DC1-48C7F9142E72}"/>
          </ac:spMkLst>
        </pc:spChg>
        <pc:spChg chg="mod">
          <ac:chgData name="sulaiman bah" userId="fd6fd5f0c2fcadc0" providerId="LiveId" clId="{3A28DC1C-C35E-41CD-88DA-E32BF04B92A6}" dt="2024-08-22T17:40:20.074" v="774" actId="2711"/>
          <ac:spMkLst>
            <pc:docMk/>
            <pc:sldMk cId="2561141806" sldId="267"/>
            <ac:spMk id="3" creationId="{81889F31-AF52-8A53-C1A9-1457721CFB33}"/>
          </ac:spMkLst>
        </pc:spChg>
      </pc:sldChg>
      <pc:sldChg chg="modSp del">
        <pc:chgData name="sulaiman bah" userId="fd6fd5f0c2fcadc0" providerId="LiveId" clId="{3A28DC1C-C35E-41CD-88DA-E32BF04B92A6}" dt="2024-08-22T16:52:29.163" v="324" actId="2696"/>
        <pc:sldMkLst>
          <pc:docMk/>
          <pc:sldMk cId="3864804925" sldId="268"/>
        </pc:sldMkLst>
        <pc:spChg chg="mod">
          <ac:chgData name="sulaiman bah" userId="fd6fd5f0c2fcadc0" providerId="LiveId" clId="{3A28DC1C-C35E-41CD-88DA-E32BF04B92A6}" dt="2024-08-22T16:48:45.540" v="305"/>
          <ac:spMkLst>
            <pc:docMk/>
            <pc:sldMk cId="3864804925" sldId="268"/>
            <ac:spMk id="3" creationId="{A74AE52C-BAE6-72A5-9367-C66FD4A3DAFB}"/>
          </ac:spMkLst>
        </pc:spChg>
      </pc:sldChg>
      <pc:sldChg chg="modSp del">
        <pc:chgData name="sulaiman bah" userId="fd6fd5f0c2fcadc0" providerId="LiveId" clId="{3A28DC1C-C35E-41CD-88DA-E32BF04B92A6}" dt="2024-08-22T16:46:56.398" v="294" actId="2696"/>
        <pc:sldMkLst>
          <pc:docMk/>
          <pc:sldMk cId="392544979" sldId="269"/>
        </pc:sldMkLst>
        <pc:spChg chg="mod">
          <ac:chgData name="sulaiman bah" userId="fd6fd5f0c2fcadc0" providerId="LiveId" clId="{3A28DC1C-C35E-41CD-88DA-E32BF04B92A6}" dt="2024-08-22T16:35:24.068" v="241" actId="27636"/>
          <ac:spMkLst>
            <pc:docMk/>
            <pc:sldMk cId="392544979" sldId="269"/>
            <ac:spMk id="2" creationId="{ED66C0CA-49C0-0488-B554-A479F6C3C32E}"/>
          </ac:spMkLst>
        </pc:spChg>
      </pc:sldChg>
      <pc:sldChg chg="del">
        <pc:chgData name="sulaiman bah" userId="fd6fd5f0c2fcadc0" providerId="LiveId" clId="{3A28DC1C-C35E-41CD-88DA-E32BF04B92A6}" dt="2024-08-22T17:07:21.827" v="602" actId="2696"/>
        <pc:sldMkLst>
          <pc:docMk/>
          <pc:sldMk cId="2676807448" sldId="270"/>
        </pc:sldMkLst>
      </pc:sldChg>
      <pc:sldChg chg="del">
        <pc:chgData name="sulaiman bah" userId="fd6fd5f0c2fcadc0" providerId="LiveId" clId="{3A28DC1C-C35E-41CD-88DA-E32BF04B92A6}" dt="2024-08-22T17:31:32.299" v="641" actId="2696"/>
        <pc:sldMkLst>
          <pc:docMk/>
          <pc:sldMk cId="3617970463" sldId="271"/>
        </pc:sldMkLst>
      </pc:sldChg>
      <pc:sldChg chg="del">
        <pc:chgData name="sulaiman bah" userId="fd6fd5f0c2fcadc0" providerId="LiveId" clId="{3A28DC1C-C35E-41CD-88DA-E32BF04B92A6}" dt="2024-08-22T17:35:39.892" v="692" actId="2696"/>
        <pc:sldMkLst>
          <pc:docMk/>
          <pc:sldMk cId="189054167" sldId="272"/>
        </pc:sldMkLst>
      </pc:sldChg>
      <pc:sldChg chg="modSp">
        <pc:chgData name="sulaiman bah" userId="fd6fd5f0c2fcadc0" providerId="LiveId" clId="{3A28DC1C-C35E-41CD-88DA-E32BF04B92A6}" dt="2024-08-22T18:31:42.402" v="1364"/>
        <pc:sldMkLst>
          <pc:docMk/>
          <pc:sldMk cId="4155426455" sldId="273"/>
        </pc:sldMkLst>
        <pc:spChg chg="mod">
          <ac:chgData name="sulaiman bah" userId="fd6fd5f0c2fcadc0" providerId="LiveId" clId="{3A28DC1C-C35E-41CD-88DA-E32BF04B92A6}" dt="2024-08-22T18:31:42.402" v="1364"/>
          <ac:spMkLst>
            <pc:docMk/>
            <pc:sldMk cId="4155426455" sldId="273"/>
            <ac:spMk id="2" creationId="{F94403F0-B1A4-C6B0-480A-1713B3235C37}"/>
          </ac:spMkLst>
        </pc:spChg>
        <pc:spChg chg="mod">
          <ac:chgData name="sulaiman bah" userId="fd6fd5f0c2fcadc0" providerId="LiveId" clId="{3A28DC1C-C35E-41CD-88DA-E32BF04B92A6}" dt="2024-08-22T18:31:42.402" v="1364"/>
          <ac:spMkLst>
            <pc:docMk/>
            <pc:sldMk cId="4155426455" sldId="273"/>
            <ac:spMk id="5" creationId="{68D450E3-C97F-5C4C-9E23-0A06CA69351A}"/>
          </ac:spMkLst>
        </pc:spChg>
      </pc:sldChg>
      <pc:sldChg chg="addSp delSp modSp new">
        <pc:chgData name="sulaiman bah" userId="fd6fd5f0c2fcadc0" providerId="LiveId" clId="{3A28DC1C-C35E-41CD-88DA-E32BF04B92A6}" dt="2024-08-22T15:53:06.666" v="97" actId="14100"/>
        <pc:sldMkLst>
          <pc:docMk/>
          <pc:sldMk cId="260622013" sldId="274"/>
        </pc:sldMkLst>
        <pc:spChg chg="mod">
          <ac:chgData name="sulaiman bah" userId="fd6fd5f0c2fcadc0" providerId="LiveId" clId="{3A28DC1C-C35E-41CD-88DA-E32BF04B92A6}" dt="2024-08-22T15:52:50.163" v="94" actId="1076"/>
          <ac:spMkLst>
            <pc:docMk/>
            <pc:sldMk cId="260622013" sldId="274"/>
            <ac:spMk id="2" creationId="{386D81FC-2483-9521-0CBD-40517F79C407}"/>
          </ac:spMkLst>
        </pc:spChg>
        <pc:spChg chg="del">
          <ac:chgData name="sulaiman bah" userId="fd6fd5f0c2fcadc0" providerId="LiveId" clId="{3A28DC1C-C35E-41CD-88DA-E32BF04B92A6}" dt="2024-08-22T15:49:28.370" v="69"/>
          <ac:spMkLst>
            <pc:docMk/>
            <pc:sldMk cId="260622013" sldId="274"/>
            <ac:spMk id="3" creationId="{85FBF257-FC86-31B4-33ED-FA0C38099CAD}"/>
          </ac:spMkLst>
        </pc:spChg>
        <pc:spChg chg="mod">
          <ac:chgData name="sulaiman bah" userId="fd6fd5f0c2fcadc0" providerId="LiveId" clId="{3A28DC1C-C35E-41CD-88DA-E32BF04B92A6}" dt="2024-08-22T15:52:55.361" v="95" actId="1076"/>
          <ac:spMkLst>
            <pc:docMk/>
            <pc:sldMk cId="260622013" sldId="274"/>
            <ac:spMk id="4" creationId="{F233F03C-F5D9-A3D0-557F-A31B6D4ED5F3}"/>
          </ac:spMkLst>
        </pc:spChg>
        <pc:picChg chg="add mod">
          <ac:chgData name="sulaiman bah" userId="fd6fd5f0c2fcadc0" providerId="LiveId" clId="{3A28DC1C-C35E-41CD-88DA-E32BF04B92A6}" dt="2024-08-22T15:53:00.600" v="96" actId="14100"/>
          <ac:picMkLst>
            <pc:docMk/>
            <pc:sldMk cId="260622013" sldId="274"/>
            <ac:picMk id="6" creationId="{E1042CC1-4C6B-6A0F-D21A-C832EE7BA85F}"/>
          </ac:picMkLst>
        </pc:picChg>
        <pc:picChg chg="add mod">
          <ac:chgData name="sulaiman bah" userId="fd6fd5f0c2fcadc0" providerId="LiveId" clId="{3A28DC1C-C35E-41CD-88DA-E32BF04B92A6}" dt="2024-08-22T15:53:06.666" v="97" actId="14100"/>
          <ac:picMkLst>
            <pc:docMk/>
            <pc:sldMk cId="260622013" sldId="274"/>
            <ac:picMk id="8" creationId="{23CC6512-0F92-3C81-D5C9-F68DB343A25D}"/>
          </ac:picMkLst>
        </pc:picChg>
      </pc:sldChg>
      <pc:sldChg chg="addSp delSp modSp new">
        <pc:chgData name="sulaiman bah" userId="fd6fd5f0c2fcadc0" providerId="LiveId" clId="{3A28DC1C-C35E-41CD-88DA-E32BF04B92A6}" dt="2024-08-22T18:31:42.402" v="1364"/>
        <pc:sldMkLst>
          <pc:docMk/>
          <pc:sldMk cId="479938729" sldId="275"/>
        </pc:sldMkLst>
        <pc:spChg chg="mod">
          <ac:chgData name="sulaiman bah" userId="fd6fd5f0c2fcadc0" providerId="LiveId" clId="{3A28DC1C-C35E-41CD-88DA-E32BF04B92A6}" dt="2024-08-22T15:54:59.202" v="106" actId="113"/>
          <ac:spMkLst>
            <pc:docMk/>
            <pc:sldMk cId="479938729" sldId="275"/>
            <ac:spMk id="2" creationId="{40B2C050-6B89-FEB2-B049-471FC45C82E3}"/>
          </ac:spMkLst>
        </pc:spChg>
        <pc:spChg chg="del mod">
          <ac:chgData name="sulaiman bah" userId="fd6fd5f0c2fcadc0" providerId="LiveId" clId="{3A28DC1C-C35E-41CD-88DA-E32BF04B92A6}" dt="2024-08-22T15:57:44.671" v="113"/>
          <ac:spMkLst>
            <pc:docMk/>
            <pc:sldMk cId="479938729" sldId="275"/>
            <ac:spMk id="3" creationId="{29030C08-B2E2-C82A-C9EB-CAACF920988B}"/>
          </ac:spMkLst>
        </pc:spChg>
        <pc:spChg chg="mod">
          <ac:chgData name="sulaiman bah" userId="fd6fd5f0c2fcadc0" providerId="LiveId" clId="{3A28DC1C-C35E-41CD-88DA-E32BF04B92A6}" dt="2024-08-22T15:55:58.573" v="111" actId="14100"/>
          <ac:spMkLst>
            <pc:docMk/>
            <pc:sldMk cId="479938729" sldId="275"/>
            <ac:spMk id="4" creationId="{35D41EB8-D0D3-6E1C-6F71-A35CD240B17A}"/>
          </ac:spMkLst>
        </pc:spChg>
        <pc:picChg chg="add mod">
          <ac:chgData name="sulaiman bah" userId="fd6fd5f0c2fcadc0" providerId="LiveId" clId="{3A28DC1C-C35E-41CD-88DA-E32BF04B92A6}" dt="2024-08-22T18:31:42.402" v="1364"/>
          <ac:picMkLst>
            <pc:docMk/>
            <pc:sldMk cId="479938729" sldId="275"/>
            <ac:picMk id="6" creationId="{564D1419-6DCB-625B-A71C-29A00702C212}"/>
          </ac:picMkLst>
        </pc:picChg>
      </pc:sldChg>
      <pc:sldChg chg="addSp delSp modSp new">
        <pc:chgData name="sulaiman bah" userId="fd6fd5f0c2fcadc0" providerId="LiveId" clId="{3A28DC1C-C35E-41CD-88DA-E32BF04B92A6}" dt="2024-08-22T16:02:38.995" v="148" actId="14100"/>
        <pc:sldMkLst>
          <pc:docMk/>
          <pc:sldMk cId="209232974" sldId="276"/>
        </pc:sldMkLst>
        <pc:spChg chg="mod">
          <ac:chgData name="sulaiman bah" userId="fd6fd5f0c2fcadc0" providerId="LiveId" clId="{3A28DC1C-C35E-41CD-88DA-E32BF04B92A6}" dt="2024-08-22T16:00:51.999" v="128" actId="1076"/>
          <ac:spMkLst>
            <pc:docMk/>
            <pc:sldMk cId="209232974" sldId="276"/>
            <ac:spMk id="2" creationId="{A10F5609-7F39-AEF0-9952-BA9E9BE10DB9}"/>
          </ac:spMkLst>
        </pc:spChg>
        <pc:spChg chg="del">
          <ac:chgData name="sulaiman bah" userId="fd6fd5f0c2fcadc0" providerId="LiveId" clId="{3A28DC1C-C35E-41CD-88DA-E32BF04B92A6}" dt="2024-08-22T16:02:14.898" v="139"/>
          <ac:spMkLst>
            <pc:docMk/>
            <pc:sldMk cId="209232974" sldId="276"/>
            <ac:spMk id="3" creationId="{E96580ED-91B0-FB26-3291-1122B091BA44}"/>
          </ac:spMkLst>
        </pc:spChg>
        <pc:spChg chg="mod">
          <ac:chgData name="sulaiman bah" userId="fd6fd5f0c2fcadc0" providerId="LiveId" clId="{3A28DC1C-C35E-41CD-88DA-E32BF04B92A6}" dt="2024-08-22T16:01:49.681" v="138" actId="14100"/>
          <ac:spMkLst>
            <pc:docMk/>
            <pc:sldMk cId="209232974" sldId="276"/>
            <ac:spMk id="4" creationId="{3FF781F2-CC91-8314-A4F5-9C8E78E5B823}"/>
          </ac:spMkLst>
        </pc:spChg>
        <pc:picChg chg="add mod">
          <ac:chgData name="sulaiman bah" userId="fd6fd5f0c2fcadc0" providerId="LiveId" clId="{3A28DC1C-C35E-41CD-88DA-E32BF04B92A6}" dt="2024-08-22T16:02:38.995" v="148" actId="14100"/>
          <ac:picMkLst>
            <pc:docMk/>
            <pc:sldMk cId="209232974" sldId="276"/>
            <ac:picMk id="6" creationId="{C94D47CF-F985-B7EF-A069-4703515E910C}"/>
          </ac:picMkLst>
        </pc:picChg>
      </pc:sldChg>
      <pc:sldChg chg="addSp delSp modSp new add del">
        <pc:chgData name="sulaiman bah" userId="fd6fd5f0c2fcadc0" providerId="LiveId" clId="{3A28DC1C-C35E-41CD-88DA-E32BF04B92A6}" dt="2024-08-22T18:06:10.668" v="1347" actId="14100"/>
        <pc:sldMkLst>
          <pc:docMk/>
          <pc:sldMk cId="1299145121" sldId="277"/>
        </pc:sldMkLst>
        <pc:spChg chg="mod">
          <ac:chgData name="sulaiman bah" userId="fd6fd5f0c2fcadc0" providerId="LiveId" clId="{3A28DC1C-C35E-41CD-88DA-E32BF04B92A6}" dt="2024-08-22T16:14:16.046" v="171" actId="255"/>
          <ac:spMkLst>
            <pc:docMk/>
            <pc:sldMk cId="1299145121" sldId="277"/>
            <ac:spMk id="2" creationId="{0DFBA865-74B4-0F28-B171-B6682D93998B}"/>
          </ac:spMkLst>
        </pc:spChg>
        <pc:spChg chg="del">
          <ac:chgData name="sulaiman bah" userId="fd6fd5f0c2fcadc0" providerId="LiveId" clId="{3A28DC1C-C35E-41CD-88DA-E32BF04B92A6}" dt="2024-08-22T16:17:20.703" v="178"/>
          <ac:spMkLst>
            <pc:docMk/>
            <pc:sldMk cId="1299145121" sldId="277"/>
            <ac:spMk id="3" creationId="{2FA9A120-0E13-7292-746B-A29444B5F28D}"/>
          </ac:spMkLst>
        </pc:spChg>
        <pc:spChg chg="mod">
          <ac:chgData name="sulaiman bah" userId="fd6fd5f0c2fcadc0" providerId="LiveId" clId="{3A28DC1C-C35E-41CD-88DA-E32BF04B92A6}" dt="2024-08-22T16:17:13.714" v="177" actId="14100"/>
          <ac:spMkLst>
            <pc:docMk/>
            <pc:sldMk cId="1299145121" sldId="277"/>
            <ac:spMk id="4" creationId="{063C146C-23A9-1377-C400-57118CCB5B1B}"/>
          </ac:spMkLst>
        </pc:spChg>
        <pc:picChg chg="add mod">
          <ac:chgData name="sulaiman bah" userId="fd6fd5f0c2fcadc0" providerId="LiveId" clId="{3A28DC1C-C35E-41CD-88DA-E32BF04B92A6}" dt="2024-08-22T18:06:10.668" v="1347" actId="14100"/>
          <ac:picMkLst>
            <pc:docMk/>
            <pc:sldMk cId="1299145121" sldId="277"/>
            <ac:picMk id="6" creationId="{5C586256-CCFD-3CB4-3745-B257B279DE7E}"/>
          </ac:picMkLst>
        </pc:picChg>
      </pc:sldChg>
      <pc:sldChg chg="addSp delSp modSp new">
        <pc:chgData name="sulaiman bah" userId="fd6fd5f0c2fcadc0" providerId="LiveId" clId="{3A28DC1C-C35E-41CD-88DA-E32BF04B92A6}" dt="2024-08-22T16:31:05.765" v="237" actId="20577"/>
        <pc:sldMkLst>
          <pc:docMk/>
          <pc:sldMk cId="708064599" sldId="278"/>
        </pc:sldMkLst>
        <pc:spChg chg="mod">
          <ac:chgData name="sulaiman bah" userId="fd6fd5f0c2fcadc0" providerId="LiveId" clId="{3A28DC1C-C35E-41CD-88DA-E32BF04B92A6}" dt="2024-08-22T16:30:58.803" v="236" actId="27636"/>
          <ac:spMkLst>
            <pc:docMk/>
            <pc:sldMk cId="708064599" sldId="278"/>
            <ac:spMk id="2" creationId="{78986D8D-0720-7738-0169-EEEED6D7A85D}"/>
          </ac:spMkLst>
        </pc:spChg>
        <pc:spChg chg="del">
          <ac:chgData name="sulaiman bah" userId="fd6fd5f0c2fcadc0" providerId="LiveId" clId="{3A28DC1C-C35E-41CD-88DA-E32BF04B92A6}" dt="2024-08-22T16:29:25.570" v="215"/>
          <ac:spMkLst>
            <pc:docMk/>
            <pc:sldMk cId="708064599" sldId="278"/>
            <ac:spMk id="3" creationId="{9EB88F3E-EA0C-4DA6-AB57-3E8011147A26}"/>
          </ac:spMkLst>
        </pc:spChg>
        <pc:spChg chg="mod">
          <ac:chgData name="sulaiman bah" userId="fd6fd5f0c2fcadc0" providerId="LiveId" clId="{3A28DC1C-C35E-41CD-88DA-E32BF04B92A6}" dt="2024-08-22T16:31:05.765" v="237" actId="20577"/>
          <ac:spMkLst>
            <pc:docMk/>
            <pc:sldMk cId="708064599" sldId="278"/>
            <ac:spMk id="4" creationId="{34FE3E20-E8FB-8A02-893A-80A0A90C2DF6}"/>
          </ac:spMkLst>
        </pc:spChg>
        <pc:picChg chg="add mod">
          <ac:chgData name="sulaiman bah" userId="fd6fd5f0c2fcadc0" providerId="LiveId" clId="{3A28DC1C-C35E-41CD-88DA-E32BF04B92A6}" dt="2024-08-22T16:30:39.546" v="232" actId="14100"/>
          <ac:picMkLst>
            <pc:docMk/>
            <pc:sldMk cId="708064599" sldId="278"/>
            <ac:picMk id="6" creationId="{A8BC3476-DD4F-3A80-8380-B155A7D037E4}"/>
          </ac:picMkLst>
        </pc:picChg>
        <pc:picChg chg="add mod">
          <ac:chgData name="sulaiman bah" userId="fd6fd5f0c2fcadc0" providerId="LiveId" clId="{3A28DC1C-C35E-41CD-88DA-E32BF04B92A6}" dt="2024-08-22T16:30:54.807" v="234" actId="14100"/>
          <ac:picMkLst>
            <pc:docMk/>
            <pc:sldMk cId="708064599" sldId="278"/>
            <ac:picMk id="8" creationId="{5775EB49-AF39-1B2A-97D9-3229C1FC14C4}"/>
          </ac:picMkLst>
        </pc:picChg>
      </pc:sldChg>
      <pc:sldChg chg="addSp delSp modSp new">
        <pc:chgData name="sulaiman bah" userId="fd6fd5f0c2fcadc0" providerId="LiveId" clId="{3A28DC1C-C35E-41CD-88DA-E32BF04B92A6}" dt="2024-08-22T18:31:42.402" v="1364"/>
        <pc:sldMkLst>
          <pc:docMk/>
          <pc:sldMk cId="3659524922" sldId="279"/>
        </pc:sldMkLst>
        <pc:spChg chg="mod">
          <ac:chgData name="sulaiman bah" userId="fd6fd5f0c2fcadc0" providerId="LiveId" clId="{3A28DC1C-C35E-41CD-88DA-E32BF04B92A6}" dt="2024-08-22T16:36:44.435" v="253" actId="1076"/>
          <ac:spMkLst>
            <pc:docMk/>
            <pc:sldMk cId="3659524922" sldId="279"/>
            <ac:spMk id="2" creationId="{4BC57A53-B612-D082-884F-2BACB2A5D97B}"/>
          </ac:spMkLst>
        </pc:spChg>
        <pc:spChg chg="del mod">
          <ac:chgData name="sulaiman bah" userId="fd6fd5f0c2fcadc0" providerId="LiveId" clId="{3A28DC1C-C35E-41CD-88DA-E32BF04B92A6}" dt="2024-08-22T16:42:50.325" v="285"/>
          <ac:spMkLst>
            <pc:docMk/>
            <pc:sldMk cId="3659524922" sldId="279"/>
            <ac:spMk id="3" creationId="{08CAB1D7-0031-CF6C-42EF-C24D054A2ED1}"/>
          </ac:spMkLst>
        </pc:spChg>
        <pc:spChg chg="mod">
          <ac:chgData name="sulaiman bah" userId="fd6fd5f0c2fcadc0" providerId="LiveId" clId="{3A28DC1C-C35E-41CD-88DA-E32BF04B92A6}" dt="2024-08-22T16:40:46.515" v="283" actId="27636"/>
          <ac:spMkLst>
            <pc:docMk/>
            <pc:sldMk cId="3659524922" sldId="279"/>
            <ac:spMk id="4" creationId="{9515F905-B54C-F1AF-EEF8-96141E028E73}"/>
          </ac:spMkLst>
        </pc:spChg>
        <pc:picChg chg="add mod">
          <ac:chgData name="sulaiman bah" userId="fd6fd5f0c2fcadc0" providerId="LiveId" clId="{3A28DC1C-C35E-41CD-88DA-E32BF04B92A6}" dt="2024-08-22T18:31:42.402" v="1364"/>
          <ac:picMkLst>
            <pc:docMk/>
            <pc:sldMk cId="3659524922" sldId="279"/>
            <ac:picMk id="6" creationId="{50D4D0FC-6E28-1C0E-3D28-BED405901AAF}"/>
          </ac:picMkLst>
        </pc:picChg>
      </pc:sldChg>
      <pc:sldChg chg="addSp delSp modSp new">
        <pc:chgData name="sulaiman bah" userId="fd6fd5f0c2fcadc0" providerId="LiveId" clId="{3A28DC1C-C35E-41CD-88DA-E32BF04B92A6}" dt="2024-08-22T18:31:42.402" v="1364"/>
        <pc:sldMkLst>
          <pc:docMk/>
          <pc:sldMk cId="1633344372" sldId="280"/>
        </pc:sldMkLst>
        <pc:spChg chg="mod">
          <ac:chgData name="sulaiman bah" userId="fd6fd5f0c2fcadc0" providerId="LiveId" clId="{3A28DC1C-C35E-41CD-88DA-E32BF04B92A6}" dt="2024-08-22T16:48:00.031" v="304" actId="1076"/>
          <ac:spMkLst>
            <pc:docMk/>
            <pc:sldMk cId="1633344372" sldId="280"/>
            <ac:spMk id="2" creationId="{E762A944-1714-EE6F-63AE-29AD8FD44599}"/>
          </ac:spMkLst>
        </pc:spChg>
        <pc:spChg chg="del mod">
          <ac:chgData name="sulaiman bah" userId="fd6fd5f0c2fcadc0" providerId="LiveId" clId="{3A28DC1C-C35E-41CD-88DA-E32BF04B92A6}" dt="2024-08-22T16:50:13.327" v="315"/>
          <ac:spMkLst>
            <pc:docMk/>
            <pc:sldMk cId="1633344372" sldId="280"/>
            <ac:spMk id="3" creationId="{FD2C538D-1B23-5628-5FFB-359F1BE5D4C5}"/>
          </ac:spMkLst>
        </pc:spChg>
        <pc:spChg chg="mod">
          <ac:chgData name="sulaiman bah" userId="fd6fd5f0c2fcadc0" providerId="LiveId" clId="{3A28DC1C-C35E-41CD-88DA-E32BF04B92A6}" dt="2024-08-22T16:53:01.052" v="330" actId="20577"/>
          <ac:spMkLst>
            <pc:docMk/>
            <pc:sldMk cId="1633344372" sldId="280"/>
            <ac:spMk id="4" creationId="{31F448F7-596B-AAAF-CFD7-1091A00A741E}"/>
          </ac:spMkLst>
        </pc:spChg>
        <pc:picChg chg="add mod">
          <ac:chgData name="sulaiman bah" userId="fd6fd5f0c2fcadc0" providerId="LiveId" clId="{3A28DC1C-C35E-41CD-88DA-E32BF04B92A6}" dt="2024-08-22T18:31:42.402" v="1364"/>
          <ac:picMkLst>
            <pc:docMk/>
            <pc:sldMk cId="1633344372" sldId="280"/>
            <ac:picMk id="6" creationId="{20F42593-231A-72DA-6805-04A609BD925C}"/>
          </ac:picMkLst>
        </pc:picChg>
      </pc:sldChg>
      <pc:sldChg chg="addSp delSp modSp new">
        <pc:chgData name="sulaiman bah" userId="fd6fd5f0c2fcadc0" providerId="LiveId" clId="{3A28DC1C-C35E-41CD-88DA-E32BF04B92A6}" dt="2024-08-22T16:57:55.317" v="367" actId="14100"/>
        <pc:sldMkLst>
          <pc:docMk/>
          <pc:sldMk cId="330334584" sldId="281"/>
        </pc:sldMkLst>
        <pc:spChg chg="mod">
          <ac:chgData name="sulaiman bah" userId="fd6fd5f0c2fcadc0" providerId="LiveId" clId="{3A28DC1C-C35E-41CD-88DA-E32BF04B92A6}" dt="2024-08-22T16:54:49.066" v="339" actId="1076"/>
          <ac:spMkLst>
            <pc:docMk/>
            <pc:sldMk cId="330334584" sldId="281"/>
            <ac:spMk id="2" creationId="{21B9D7CB-5267-87CF-A754-91B68FF15DE7}"/>
          </ac:spMkLst>
        </pc:spChg>
        <pc:spChg chg="del mod">
          <ac:chgData name="sulaiman bah" userId="fd6fd5f0c2fcadc0" providerId="LiveId" clId="{3A28DC1C-C35E-41CD-88DA-E32BF04B92A6}" dt="2024-08-22T16:56:29.091" v="346"/>
          <ac:spMkLst>
            <pc:docMk/>
            <pc:sldMk cId="330334584" sldId="281"/>
            <ac:spMk id="3" creationId="{1433D28B-DF3B-7752-3BE0-AF4A873F477E}"/>
          </ac:spMkLst>
        </pc:spChg>
        <pc:spChg chg="mod">
          <ac:chgData name="sulaiman bah" userId="fd6fd5f0c2fcadc0" providerId="LiveId" clId="{3A28DC1C-C35E-41CD-88DA-E32BF04B92A6}" dt="2024-08-22T16:55:32.830" v="344" actId="14100"/>
          <ac:spMkLst>
            <pc:docMk/>
            <pc:sldMk cId="330334584" sldId="281"/>
            <ac:spMk id="4" creationId="{A8F69A84-A28C-07C9-A186-0B2FAAE01357}"/>
          </ac:spMkLst>
        </pc:spChg>
        <pc:picChg chg="add mod">
          <ac:chgData name="sulaiman bah" userId="fd6fd5f0c2fcadc0" providerId="LiveId" clId="{3A28DC1C-C35E-41CD-88DA-E32BF04B92A6}" dt="2024-08-22T16:57:20.989" v="360" actId="14100"/>
          <ac:picMkLst>
            <pc:docMk/>
            <pc:sldMk cId="330334584" sldId="281"/>
            <ac:picMk id="6" creationId="{9AC2E888-A4AA-F7E6-B070-20896FD89A59}"/>
          </ac:picMkLst>
        </pc:picChg>
        <pc:picChg chg="add mod">
          <ac:chgData name="sulaiman bah" userId="fd6fd5f0c2fcadc0" providerId="LiveId" clId="{3A28DC1C-C35E-41CD-88DA-E32BF04B92A6}" dt="2024-08-22T16:57:55.317" v="367" actId="14100"/>
          <ac:picMkLst>
            <pc:docMk/>
            <pc:sldMk cId="330334584" sldId="281"/>
            <ac:picMk id="8" creationId="{B3858EEE-6596-366F-2AB6-35A7342B52E3}"/>
          </ac:picMkLst>
        </pc:picChg>
      </pc:sldChg>
      <pc:sldChg chg="new del">
        <pc:chgData name="sulaiman bah" userId="fd6fd5f0c2fcadc0" providerId="LiveId" clId="{3A28DC1C-C35E-41CD-88DA-E32BF04B92A6}" dt="2024-08-22T16:58:18.228" v="370" actId="2696"/>
        <pc:sldMkLst>
          <pc:docMk/>
          <pc:sldMk cId="58573177" sldId="282"/>
        </pc:sldMkLst>
      </pc:sldChg>
      <pc:sldChg chg="addSp delSp modSp new">
        <pc:chgData name="sulaiman bah" userId="fd6fd5f0c2fcadc0" providerId="LiveId" clId="{3A28DC1C-C35E-41CD-88DA-E32BF04B92A6}" dt="2024-08-22T18:31:42.402" v="1364"/>
        <pc:sldMkLst>
          <pc:docMk/>
          <pc:sldMk cId="1336405092" sldId="282"/>
        </pc:sldMkLst>
        <pc:spChg chg="mod">
          <ac:chgData name="sulaiman bah" userId="fd6fd5f0c2fcadc0" providerId="LiveId" clId="{3A28DC1C-C35E-41CD-88DA-E32BF04B92A6}" dt="2024-08-22T16:59:40.531" v="378" actId="1076"/>
          <ac:spMkLst>
            <pc:docMk/>
            <pc:sldMk cId="1336405092" sldId="282"/>
            <ac:spMk id="2" creationId="{9BCF938D-18D3-6DD6-BC97-7A6DDD54B8B8}"/>
          </ac:spMkLst>
        </pc:spChg>
        <pc:spChg chg="del mod">
          <ac:chgData name="sulaiman bah" userId="fd6fd5f0c2fcadc0" providerId="LiveId" clId="{3A28DC1C-C35E-41CD-88DA-E32BF04B92A6}" dt="2024-08-22T17:09:26.857" v="603"/>
          <ac:spMkLst>
            <pc:docMk/>
            <pc:sldMk cId="1336405092" sldId="282"/>
            <ac:spMk id="3" creationId="{27A7A79C-96A2-4B61-A921-0FCF286AFE92}"/>
          </ac:spMkLst>
        </pc:spChg>
        <pc:spChg chg="mod">
          <ac:chgData name="sulaiman bah" userId="fd6fd5f0c2fcadc0" providerId="LiveId" clId="{3A28DC1C-C35E-41CD-88DA-E32BF04B92A6}" dt="2024-08-22T17:06:56.670" v="600" actId="113"/>
          <ac:spMkLst>
            <pc:docMk/>
            <pc:sldMk cId="1336405092" sldId="282"/>
            <ac:spMk id="4" creationId="{71014B08-9A45-44F9-6D54-761F3F6F82CF}"/>
          </ac:spMkLst>
        </pc:spChg>
        <pc:picChg chg="add mod">
          <ac:chgData name="sulaiman bah" userId="fd6fd5f0c2fcadc0" providerId="LiveId" clId="{3A28DC1C-C35E-41CD-88DA-E32BF04B92A6}" dt="2024-08-22T18:31:42.402" v="1364"/>
          <ac:picMkLst>
            <pc:docMk/>
            <pc:sldMk cId="1336405092" sldId="282"/>
            <ac:picMk id="6" creationId="{D971220F-7490-313F-2677-691E8FC5B5C7}"/>
          </ac:picMkLst>
        </pc:picChg>
      </pc:sldChg>
      <pc:sldChg chg="modSp new">
        <pc:chgData name="sulaiman bah" userId="fd6fd5f0c2fcadc0" providerId="LiveId" clId="{3A28DC1C-C35E-41CD-88DA-E32BF04B92A6}" dt="2024-08-22T18:31:42.402" v="1364"/>
        <pc:sldMkLst>
          <pc:docMk/>
          <pc:sldMk cId="3482937513" sldId="283"/>
        </pc:sldMkLst>
        <pc:spChg chg="mod">
          <ac:chgData name="sulaiman bah" userId="fd6fd5f0c2fcadc0" providerId="LiveId" clId="{3A28DC1C-C35E-41CD-88DA-E32BF04B92A6}" dt="2024-08-22T17:20:31.440" v="619" actId="1076"/>
          <ac:spMkLst>
            <pc:docMk/>
            <pc:sldMk cId="3482937513" sldId="283"/>
            <ac:spMk id="2" creationId="{4F70D25D-35E1-C53B-4B7E-EF49BEF4A49D}"/>
          </ac:spMkLst>
        </pc:spChg>
        <pc:spChg chg="mod">
          <ac:chgData name="sulaiman bah" userId="fd6fd5f0c2fcadc0" providerId="LiveId" clId="{3A28DC1C-C35E-41CD-88DA-E32BF04B92A6}" dt="2024-08-22T18:31:42.402" v="1364"/>
          <ac:spMkLst>
            <pc:docMk/>
            <pc:sldMk cId="3482937513" sldId="283"/>
            <ac:spMk id="3" creationId="{6E0C3696-0F3D-0E48-E6E7-07118AE5A030}"/>
          </ac:spMkLst>
        </pc:spChg>
        <pc:spChg chg="mod">
          <ac:chgData name="sulaiman bah" userId="fd6fd5f0c2fcadc0" providerId="LiveId" clId="{3A28DC1C-C35E-41CD-88DA-E32BF04B92A6}" dt="2024-08-22T17:22:22.464" v="640" actId="14100"/>
          <ac:spMkLst>
            <pc:docMk/>
            <pc:sldMk cId="3482937513" sldId="283"/>
            <ac:spMk id="4" creationId="{5B7C2FC4-4900-B8FD-BD8D-D164A7D93036}"/>
          </ac:spMkLst>
        </pc:spChg>
      </pc:sldChg>
      <pc:sldChg chg="addSp delSp modSp new">
        <pc:chgData name="sulaiman bah" userId="fd6fd5f0c2fcadc0" providerId="LiveId" clId="{3A28DC1C-C35E-41CD-88DA-E32BF04B92A6}" dt="2024-08-22T18:20:58.932" v="1359" actId="14100"/>
        <pc:sldMkLst>
          <pc:docMk/>
          <pc:sldMk cId="2970786515" sldId="284"/>
        </pc:sldMkLst>
        <pc:spChg chg="mod">
          <ac:chgData name="sulaiman bah" userId="fd6fd5f0c2fcadc0" providerId="LiveId" clId="{3A28DC1C-C35E-41CD-88DA-E32BF04B92A6}" dt="2024-08-22T17:32:16.758" v="649" actId="14100"/>
          <ac:spMkLst>
            <pc:docMk/>
            <pc:sldMk cId="2970786515" sldId="284"/>
            <ac:spMk id="2" creationId="{8FC8D2B9-7821-F9BE-8DC0-6FB4257D695F}"/>
          </ac:spMkLst>
        </pc:spChg>
        <pc:spChg chg="del">
          <ac:chgData name="sulaiman bah" userId="fd6fd5f0c2fcadc0" providerId="LiveId" clId="{3A28DC1C-C35E-41CD-88DA-E32BF04B92A6}" dt="2024-08-22T17:33:35.326" v="667"/>
          <ac:spMkLst>
            <pc:docMk/>
            <pc:sldMk cId="2970786515" sldId="284"/>
            <ac:spMk id="3" creationId="{F08EB04E-6BE1-10D8-2EDD-099B93F826E7}"/>
          </ac:spMkLst>
        </pc:spChg>
        <pc:spChg chg="mod">
          <ac:chgData name="sulaiman bah" userId="fd6fd5f0c2fcadc0" providerId="LiveId" clId="{3A28DC1C-C35E-41CD-88DA-E32BF04B92A6}" dt="2024-08-22T17:33:17.899" v="666" actId="14100"/>
          <ac:spMkLst>
            <pc:docMk/>
            <pc:sldMk cId="2970786515" sldId="284"/>
            <ac:spMk id="4" creationId="{B57A20DC-36FD-A3E3-703D-E10F53746CD0}"/>
          </ac:spMkLst>
        </pc:spChg>
        <pc:picChg chg="add mod">
          <ac:chgData name="sulaiman bah" userId="fd6fd5f0c2fcadc0" providerId="LiveId" clId="{3A28DC1C-C35E-41CD-88DA-E32BF04B92A6}" dt="2024-08-22T18:20:58.932" v="1359" actId="14100"/>
          <ac:picMkLst>
            <pc:docMk/>
            <pc:sldMk cId="2970786515" sldId="284"/>
            <ac:picMk id="6" creationId="{72079227-CC77-1AB0-4E8E-9F25947822E1}"/>
          </ac:picMkLst>
        </pc:picChg>
        <pc:picChg chg="add mod">
          <ac:chgData name="sulaiman bah" userId="fd6fd5f0c2fcadc0" providerId="LiveId" clId="{3A28DC1C-C35E-41CD-88DA-E32BF04B92A6}" dt="2024-08-22T18:20:51.600" v="1357" actId="14100"/>
          <ac:picMkLst>
            <pc:docMk/>
            <pc:sldMk cId="2970786515" sldId="284"/>
            <ac:picMk id="8" creationId="{DC87BC41-3A7C-0AD2-E43E-575535A64945}"/>
          </ac:picMkLst>
        </pc:picChg>
        <pc:picChg chg="add del mod">
          <ac:chgData name="sulaiman bah" userId="fd6fd5f0c2fcadc0" providerId="LiveId" clId="{3A28DC1C-C35E-41CD-88DA-E32BF04B92A6}" dt="2024-08-22T17:34:33.930" v="684" actId="478"/>
          <ac:picMkLst>
            <pc:docMk/>
            <pc:sldMk cId="2970786515" sldId="284"/>
            <ac:picMk id="10" creationId="{E95FD47D-1E8B-A7E3-01C8-F32285937263}"/>
          </ac:picMkLst>
        </pc:picChg>
      </pc:sldChg>
      <pc:sldChg chg="modSp new">
        <pc:chgData name="sulaiman bah" userId="fd6fd5f0c2fcadc0" providerId="LiveId" clId="{3A28DC1C-C35E-41CD-88DA-E32BF04B92A6}" dt="2024-08-22T17:41:26.841" v="797" actId="2711"/>
        <pc:sldMkLst>
          <pc:docMk/>
          <pc:sldMk cId="67647004" sldId="285"/>
        </pc:sldMkLst>
        <pc:spChg chg="mod">
          <ac:chgData name="sulaiman bah" userId="fd6fd5f0c2fcadc0" providerId="LiveId" clId="{3A28DC1C-C35E-41CD-88DA-E32BF04B92A6}" dt="2024-08-22T17:41:26.841" v="797" actId="2711"/>
          <ac:spMkLst>
            <pc:docMk/>
            <pc:sldMk cId="67647004" sldId="285"/>
            <ac:spMk id="2" creationId="{91C0DF68-6745-6B1F-6FAF-6133959B28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516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079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4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4483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55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4992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6315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2129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8782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492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2446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8074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31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374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7832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211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401A-FD59-4E3B-A6BD-8230EDB4394F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7C50F9-1C2C-49F2-8864-B5AF48E87A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477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A876-A42B-7468-EFCC-19F896117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06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US Oil and Gas Stock Price EDA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8538E-6135-6522-46BD-BC891EC26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Analysis of Stock Prices of Major US Oil and Gas Companies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SULAIMAN BAH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3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7A53-B612-D082-884F-2BACB2A5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83975"/>
            <a:ext cx="4669388" cy="443203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HEATMAP</a:t>
            </a:r>
            <a:endParaRPr lang="en-150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red and blue chart&#10;&#10;Description automatically generated">
            <a:extLst>
              <a:ext uri="{FF2B5EF4-FFF2-40B4-BE49-F238E27FC236}">
                <a16:creationId xmlns:a16="http://schemas.microsoft.com/office/drawing/2014/main" id="{50D4D0FC-6E28-1C0E-3D28-BED40590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227425"/>
            <a:ext cx="4513262" cy="4101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F905-B54C-F1AF-EEF8-96141E028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17241" y="606490"/>
            <a:ext cx="4548091" cy="1091681"/>
          </a:xfrm>
        </p:spPr>
        <p:txBody>
          <a:bodyPr>
            <a:normAutofit fontScale="85000" lnSpcReduction="20000"/>
          </a:bodyPr>
          <a:lstStyle/>
          <a:p>
            <a:pPr marL="742950" lvl="1" indent="-285750"/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of stock attributes.</a:t>
            </a:r>
          </a:p>
          <a:p>
            <a:pPr marL="742950" lvl="1" indent="-285750"/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strong correlations between certain attributes, indicating multicollinearity.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5952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A944-1714-EE6F-63AE-29AD8FD4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86612"/>
            <a:ext cx="4585413" cy="648478"/>
          </a:xfrm>
        </p:spPr>
        <p:txBody>
          <a:bodyPr>
            <a:normAutofit/>
          </a:bodyPr>
          <a:lstStyle/>
          <a:p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r>
              <a:rPr lang="de-DE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of different types of graphs">
            <a:extLst>
              <a:ext uri="{FF2B5EF4-FFF2-40B4-BE49-F238E27FC236}">
                <a16:creationId xmlns:a16="http://schemas.microsoft.com/office/drawing/2014/main" id="{20F42593-231A-72DA-6805-04A609BD9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76759"/>
            <a:ext cx="4513262" cy="34028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448F7-596B-AAAF-CFD7-1091A00A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98" y="835090"/>
            <a:ext cx="4650727" cy="158153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Seasonal Decomposition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Decomposed time series data into trend, seasonality, and residuals.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Seasonal patterns were identified, helping in understanding periodic behavior.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63334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D7CB-5267-87CF-A754-91B68FF1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5" y="167951"/>
            <a:ext cx="4874662" cy="741784"/>
          </a:xfrm>
        </p:spPr>
        <p:txBody>
          <a:bodyPr>
            <a:normAutofit/>
          </a:bodyPr>
          <a:lstStyle/>
          <a:p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COMPANIES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of oil prices&#10;&#10;Description automatically generated">
            <a:extLst>
              <a:ext uri="{FF2B5EF4-FFF2-40B4-BE49-F238E27FC236}">
                <a16:creationId xmlns:a16="http://schemas.microsoft.com/office/drawing/2014/main" id="{9AC2E888-A4AA-F7E6-B070-20896FD89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5" y="2736182"/>
            <a:ext cx="5837244" cy="37952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69A84-A28C-07C9-A186-0B2FAAE01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968" y="909735"/>
            <a:ext cx="4506652" cy="2010747"/>
          </a:xfrm>
        </p:spPr>
        <p:txBody>
          <a:bodyPr>
            <a:normAutofit/>
          </a:bodyPr>
          <a:lstStyle/>
          <a:p>
            <a:r>
              <a:rPr lang="en-US" b="1" dirty="0"/>
              <a:t>Line Plot</a:t>
            </a:r>
            <a:r>
              <a:rPr lang="en-US" dirty="0"/>
              <a:t>: Closing Price Trends across different companies.</a:t>
            </a:r>
          </a:p>
          <a:p>
            <a:r>
              <a:rPr lang="en-US" b="1" dirty="0"/>
              <a:t>Boxplot</a:t>
            </a:r>
            <a:r>
              <a:rPr lang="en-US" dirty="0"/>
              <a:t>:</a:t>
            </a:r>
          </a:p>
          <a:p>
            <a:r>
              <a:rPr lang="en-US" dirty="0"/>
              <a:t>Volatility comparison of closing prices.</a:t>
            </a:r>
          </a:p>
          <a:p>
            <a:r>
              <a:rPr lang="en-US" b="1" dirty="0"/>
              <a:t>Insight</a:t>
            </a:r>
            <a:r>
              <a:rPr lang="en-US" dirty="0"/>
              <a:t>: Highlighted the most stable and volatile companies.</a:t>
            </a:r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8" name="Picture 7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B3858EEE-6596-366F-2AB6-35A7342B5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882"/>
            <a:ext cx="5872032" cy="63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938D-18D3-6DD6-BC97-7A6DDD54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139959"/>
            <a:ext cx="4585413" cy="536510"/>
          </a:xfrm>
        </p:spPr>
        <p:txBody>
          <a:bodyPr>
            <a:normAutofit/>
          </a:bodyPr>
          <a:lstStyle/>
          <a:p>
            <a:r>
              <a:rPr lang="pl-PL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endParaRPr lang="en-150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white rectangular object with black text">
            <a:extLst>
              <a:ext uri="{FF2B5EF4-FFF2-40B4-BE49-F238E27FC236}">
                <a16:creationId xmlns:a16="http://schemas.microsoft.com/office/drawing/2014/main" id="{D971220F-7490-313F-2677-691E8FC5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052108"/>
            <a:ext cx="4513262" cy="2452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14B08-9A45-44F9-6D54-761F3F6F8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987425"/>
            <a:ext cx="3956179" cy="1597155"/>
          </a:xfrm>
        </p:spPr>
        <p:txBody>
          <a:bodyPr>
            <a:normAutofit fontScale="92500"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outliers in stock attributes</a:t>
            </a: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outliers using Z-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were significant during market events.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D25D-35E1-C53B-4B7E-EF49BEF4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74645"/>
            <a:ext cx="4660058" cy="583163"/>
          </a:xfrm>
        </p:spPr>
        <p:txBody>
          <a:bodyPr>
            <a:normAutofit/>
          </a:bodyPr>
          <a:lstStyle/>
          <a:p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3696-0F3D-0E48-E6E7-07118AE5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C2FC4-4900-B8FD-BD8D-D164A7D9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67" y="807099"/>
            <a:ext cx="3932237" cy="226267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Dash App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Built an interactive dashboard using Dash.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different companies to compare stock prices interactively.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Allows dynamic exploration of data by users.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8293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D2B9-7821-F9BE-8DC0-6FB4257D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1" y="0"/>
            <a:ext cx="3685559" cy="620486"/>
          </a:xfrm>
        </p:spPr>
        <p:txBody>
          <a:bodyPr>
            <a:normAutofit/>
          </a:bodyPr>
          <a:lstStyle/>
          <a:p>
            <a:r>
              <a:rPr lang="pl-PL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PREDICTIONS</a:t>
            </a:r>
            <a:endParaRPr lang="en-150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2079227-CC77-1AB0-4E8E-9F2594782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74" y="242596"/>
            <a:ext cx="4342810" cy="54677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A20DC-36FD-A3E3-703D-E10F5374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60" y="620486"/>
            <a:ext cx="3932237" cy="192677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Prophet 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Made future predictions of stock prices using the Prophet library.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Visualizations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Forecast plot and components.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Insight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Provided a forecast of future stock trends.</a:t>
            </a:r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8" name="Picture 7" descr="A graph with a line of blue dots&#10;&#10;Description automatically generated with medium confidence">
            <a:extLst>
              <a:ext uri="{FF2B5EF4-FFF2-40B4-BE49-F238E27FC236}">
                <a16:creationId xmlns:a16="http://schemas.microsoft.com/office/drawing/2014/main" id="{DC87BC41-3A7C-0AD2-E43E-575535A64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9" y="2336380"/>
            <a:ext cx="5458815" cy="40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8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03F0-B1A4-C6B0-480A-1713B323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D450E3-C97F-5C4C-9E23-0A06CA69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Take-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trends, correlations, and potential outliers.</a:t>
            </a: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Compared stock price behavior across major companies.</a:t>
            </a: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Created predictive models for future stock prices.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on specific market events.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more advanced predictive models.</a:t>
            </a:r>
          </a:p>
          <a:p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DF68-6745-6B1F-6FAF-6133959B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239919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2185-598B-E467-88EF-F48D1119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150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2D7F35-BC25-7A46-4F28-FF546E8B9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8"/>
            <a:ext cx="93571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en-150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r>
              <a:rPr kumimoji="0" lang="de-DE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Data Analysis (EDA) on the stock prices of major US oil and gas companies.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trends, correlations, and potential outliers.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ANALYZED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XOM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Exxon Mobil Corporation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CVX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Chevron Corporation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ConocoPhillips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MPC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Marathon Petroleum Corporation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PSX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Phillips 66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VLO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Valero Energy Corporation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MRO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Marathon Oil Corporation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SLB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Schlumberger Limited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1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2185-598B-E467-88EF-F48D1119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1BF02E-05CD-296E-5EC9-90FAFDB04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813" y="1829187"/>
            <a:ext cx="75451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de-DE" altLang="en-150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price data of major US oil and gas companies.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de-DE" altLang="en-150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points</a:t>
            </a:r>
            <a:r>
              <a:rPr lang="de-DE" altLang="en-150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Date, Symbol, Open, High, Low, Close, Volume, etc.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150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Characteristics</a:t>
            </a:r>
            <a:r>
              <a:rPr lang="de-DE" altLang="en-150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Records, Data </a:t>
            </a:r>
            <a:r>
              <a:rPr lang="de-DE" altLang="en-150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de-DE" altLang="en-150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 of companies.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de-DE" altLang="en-150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Integrity</a:t>
            </a:r>
            <a:r>
              <a:rPr lang="de-DE" altLang="en-150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Missing values, Data </a:t>
            </a:r>
            <a:r>
              <a:rPr lang="de-DE" altLang="en-150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de-DE" altLang="en-150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Unique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de-DE" altLang="en-150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de-DE" altLang="en-150" sz="18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kumimoji="0" lang="de-DE" altLang="en-150" sz="1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altLang="en-150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kumimoji="0" lang="de-DE" altLang="en-150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Focus</a:t>
            </a:r>
            <a:r>
              <a:rPr kumimoji="0" lang="de-DE" altLang="en-150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Trend Analysis, Volume</a:t>
            </a:r>
            <a:r>
              <a:rPr lang="de-DE" altLang="en-150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en-150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en-150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en-150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predictions</a:t>
            </a:r>
            <a:r>
              <a:rPr lang="de-DE" altLang="en-150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150" altLang="en-150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8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2185-598B-E467-88EF-F48D1119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INSPECTION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14AA22-E6E8-65F5-8FF9-C3E573D86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5"/>
            <a:ext cx="94211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the dataset and inspected the structure using </a:t>
            </a:r>
            <a:r>
              <a:rPr kumimoji="0" lang="en-150" altLang="en-150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150" altLang="en-150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df.tail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df.info(), and </a:t>
            </a:r>
            <a:r>
              <a:rPr kumimoji="0" lang="en-150" altLang="en-150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data, duplicates, and data types.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de-DE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missing data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types were consistent with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7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81FC-2483-9521-0CBD-40517F79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1" y="296247"/>
            <a:ext cx="3932237" cy="564502"/>
          </a:xfrm>
        </p:spPr>
        <p:txBody>
          <a:bodyPr>
            <a:normAutofit/>
          </a:bodyPr>
          <a:lstStyle/>
          <a:p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STOCK TRADING DATA</a:t>
            </a:r>
            <a:endParaRPr lang="en-150" sz="1600" b="1" dirty="0"/>
          </a:p>
        </p:txBody>
      </p:sp>
      <p:pic>
        <p:nvPicPr>
          <p:cNvPr id="6" name="Content Placeholder 5" descr="A graph of oil companies&#10;&#10;Description automatically generated">
            <a:extLst>
              <a:ext uri="{FF2B5EF4-FFF2-40B4-BE49-F238E27FC236}">
                <a16:creationId xmlns:a16="http://schemas.microsoft.com/office/drawing/2014/main" id="{E1042CC1-4C6B-6A0F-D21A-C832EE7BA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28" y="186614"/>
            <a:ext cx="7588962" cy="29204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3F03C-F5D9-A3D0-557F-A31B6D4ED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311" y="860749"/>
            <a:ext cx="3932237" cy="4837922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150" altLang="en-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lang="en-150" alt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150" alt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Open, High, and Volume for each company over time.</a:t>
            </a:r>
            <a:endParaRPr lang="de-DE" alt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150" alt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150" altLang="en-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150" alt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periods of higher trading volumes and price spikes.</a:t>
            </a:r>
            <a:endParaRPr lang="de-DE" alt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150" alt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150" altLang="en-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Subplots</a:t>
            </a:r>
            <a:r>
              <a:rPr lang="en-150" alt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150" alt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all attributes to quickly inspect trends.</a:t>
            </a:r>
            <a:endParaRPr lang="de-DE" alt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150" alt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150" altLang="en-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150" alt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Observed general upward/downward trends in stock prices.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150" alt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dirty="0"/>
          </a:p>
        </p:txBody>
      </p:sp>
      <p:pic>
        <p:nvPicPr>
          <p:cNvPr id="8" name="Picture 7" descr="A group of graphs showing different colors">
            <a:extLst>
              <a:ext uri="{FF2B5EF4-FFF2-40B4-BE49-F238E27FC236}">
                <a16:creationId xmlns:a16="http://schemas.microsoft.com/office/drawing/2014/main" id="{23CC6512-0F92-3C81-D5C9-F68DB343A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3" y="3107095"/>
            <a:ext cx="7943526" cy="34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C050-6B89-FEB2-B049-471FC45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9" y="167950"/>
            <a:ext cx="3932237" cy="573833"/>
          </a:xfrm>
        </p:spPr>
        <p:txBody>
          <a:bodyPr>
            <a:normAutofit/>
          </a:bodyPr>
          <a:lstStyle/>
          <a:p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TREND ANALYSIS</a:t>
            </a:r>
            <a:endParaRPr lang="en-150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564D1419-6DCB-625B-A71C-29A00702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035109"/>
            <a:ext cx="4513262" cy="24861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41EB8-D0D3-6E1C-6F71-A35CD240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315" y="987425"/>
            <a:ext cx="3932237" cy="1662469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Plot: </a:t>
            </a:r>
            <a:r>
              <a:rPr lang="en-US" sz="1800" b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the trend of trading volume over time.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Notable spikes in volume during significant market events.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7993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5609-7F39-AEF0-9952-BA9E9BE1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9" y="298579"/>
            <a:ext cx="3932237" cy="53651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AVERAGES</a:t>
            </a:r>
            <a:endParaRPr lang="en-150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with lines and a line">
            <a:extLst>
              <a:ext uri="{FF2B5EF4-FFF2-40B4-BE49-F238E27FC236}">
                <a16:creationId xmlns:a16="http://schemas.microsoft.com/office/drawing/2014/main" id="{C94D47CF-F985-B7EF-A069-4703515E9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51" y="447869"/>
            <a:ext cx="7721665" cy="56543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81F2-CC91-8314-A4F5-9C8E78E5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314" y="987425"/>
            <a:ext cx="3932237" cy="2343604"/>
          </a:xfrm>
        </p:spPr>
        <p:txBody>
          <a:bodyPr>
            <a:normAutofit/>
          </a:bodyPr>
          <a:lstStyle/>
          <a:p>
            <a:r>
              <a:rPr lang="en-US" b="1" dirty="0"/>
              <a:t>Moving Averages Calculation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20-day and 50-day moving averages of the opening prices.</a:t>
            </a:r>
          </a:p>
          <a:p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Compare the moving averages with the actual closing prices.</a:t>
            </a:r>
          </a:p>
          <a:p>
            <a:pPr lvl="1"/>
            <a:r>
              <a:rPr lang="en-US" b="1" dirty="0"/>
              <a:t>Insight</a:t>
            </a:r>
            <a:r>
              <a:rPr lang="en-US" dirty="0"/>
              <a:t>: Identified periods where the stock was overbought or oversold.</a:t>
            </a:r>
          </a:p>
          <a:p>
            <a:endParaRPr 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92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A865-74B4-0F28-B171-B6682D93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9" y="223935"/>
            <a:ext cx="5215779" cy="391885"/>
          </a:xfrm>
        </p:spPr>
        <p:txBody>
          <a:bodyPr>
            <a:normAutofit fontScale="90000"/>
          </a:bodyPr>
          <a:lstStyle/>
          <a:p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OPENING PRICES</a:t>
            </a:r>
            <a:endParaRPr lang="en-150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of oil prices">
            <a:extLst>
              <a:ext uri="{FF2B5EF4-FFF2-40B4-BE49-F238E27FC236}">
                <a16:creationId xmlns:a16="http://schemas.microsoft.com/office/drawing/2014/main" id="{5C586256-CCFD-3CB4-3745-B257B279D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7" y="1593146"/>
            <a:ext cx="6634065" cy="50409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C146C-23A9-1377-C400-57118CCB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0589" y="797653"/>
            <a:ext cx="4604074" cy="1367049"/>
          </a:xfrm>
        </p:spPr>
        <p:txBody>
          <a:bodyPr>
            <a:normAutofit/>
          </a:bodyPr>
          <a:lstStyle/>
          <a:p>
            <a:r>
              <a:rPr lang="en-US" b="1" dirty="0"/>
              <a:t>Seaborn Distribution Plot</a:t>
            </a:r>
            <a:r>
              <a:rPr lang="en-US" dirty="0"/>
              <a:t>: Distribution of opening prices across the dataset.</a:t>
            </a:r>
          </a:p>
          <a:p>
            <a:r>
              <a:rPr lang="en-US" b="1" dirty="0"/>
              <a:t>Insight</a:t>
            </a:r>
            <a:r>
              <a:rPr lang="en-US" dirty="0"/>
              <a:t>: Skewness towards certain price ranges indicating market behavior.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991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6D8D-0720-7738-0169-EEEED6D7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" y="2183364"/>
            <a:ext cx="4180080" cy="629816"/>
          </a:xfrm>
        </p:spPr>
        <p:txBody>
          <a:bodyPr>
            <a:norm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8BC3476-DD4F-3A80-8380-B155A7D0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47858"/>
            <a:ext cx="11171852" cy="14357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E3E20-E8FB-8A02-893A-80A0A90C2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60" y="3550298"/>
            <a:ext cx="3932237" cy="2085392"/>
          </a:xfrm>
        </p:spPr>
        <p:txBody>
          <a:bodyPr>
            <a:norm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Open Price: df [open ]. Max ()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Open Price: df[open ].  Min()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quick glance at the range of stock prices.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oup of blue graphs&#10;&#10;Description automatically generated with medium confidence">
            <a:extLst>
              <a:ext uri="{FF2B5EF4-FFF2-40B4-BE49-F238E27FC236}">
                <a16:creationId xmlns:a16="http://schemas.microsoft.com/office/drawing/2014/main" id="{5775EB49-AF39-1B2A-97D9-3229C1FC1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0" y="1628192"/>
            <a:ext cx="7308979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64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612BF0F-C31C-49A0-91C1-B3963440E3D3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640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ui-sans-serif</vt:lpstr>
      <vt:lpstr>Wingdings 3</vt:lpstr>
      <vt:lpstr>Facet</vt:lpstr>
      <vt:lpstr>Major US Oil and Gas Stock Price EDA</vt:lpstr>
      <vt:lpstr>INTRODUCTION</vt:lpstr>
      <vt:lpstr>DATA OVERVIEW</vt:lpstr>
      <vt:lpstr>INITIAL DATA INSPECTION</vt:lpstr>
      <vt:lpstr>VISUALIZING STOCK TRADING DATA</vt:lpstr>
      <vt:lpstr>VOLUME TREND ANALYSIS</vt:lpstr>
      <vt:lpstr>MOVING AVERAGES</vt:lpstr>
      <vt:lpstr>DISTRIBUTION OF OPENING PRICES</vt:lpstr>
      <vt:lpstr>SUMMARY STATISTICS</vt:lpstr>
      <vt:lpstr>CORRELATION ANALYSIS HEATMAP</vt:lpstr>
      <vt:lpstr>TIME SERIES ANALYSIS</vt:lpstr>
      <vt:lpstr>COMPARISON OF COMPANIES</vt:lpstr>
      <vt:lpstr>OUTLIER DETECTION</vt:lpstr>
      <vt:lpstr>INTERACTIVE DASHBOARDS</vt:lpstr>
      <vt:lpstr>FUTURE PREDICTIONS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sulaiman bah</dc:creator>
  <cp:lastModifiedBy>sulaiman bah</cp:lastModifiedBy>
  <cp:revision>1</cp:revision>
  <dcterms:created xsi:type="dcterms:W3CDTF">2024-08-22T00:11:25Z</dcterms:created>
  <dcterms:modified xsi:type="dcterms:W3CDTF">2024-08-22T18:34:39Z</dcterms:modified>
</cp:coreProperties>
</file>