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414C-4E21-4396-965C-EDE96BDE0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34124-60F9-4621-972E-166ACFFB1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E7B0C-61E9-489D-8E69-1EBEB1C5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6584-650C-4797-9EA3-E993418A3A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D841-4A0E-4C13-A448-08766E74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4FEE3-6124-41AC-9782-CE1C4245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B3B2-8F99-4EB4-85C2-C7BFD7AB3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5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D5C1-9A68-4353-9214-9B17DEB6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B9266-4A09-413D-A629-EA0139CDB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EAE0E-5850-4030-A9BF-F2186710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6584-650C-4797-9EA3-E993418A3A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2E629-4DB1-4149-8015-3AD71729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8E973-4884-4471-A970-D499EFC2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B3B2-8F99-4EB4-85C2-C7BFD7AB3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B7010-758E-455D-8873-6CA2E7C5D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80756-6CC8-4E0B-8F9C-223934C46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1972-B8F8-4CFD-82C9-37E351DD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6584-650C-4797-9EA3-E993418A3A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85D7-D37D-4426-A6C7-83151B84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4B65E-1FB7-4A1E-A21F-345DD1A2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B3B2-8F99-4EB4-85C2-C7BFD7AB3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9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B2B5-A621-4DD5-B867-9266EB24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ADDE-008D-49A0-B06C-319180E1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6965-28E6-463C-B4AC-4E4DD0AC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6584-650C-4797-9EA3-E993418A3A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51B7A-1819-4C7B-A0A7-4E982A95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B09A0-B380-4F14-988B-CE3CD5B7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B3B2-8F99-4EB4-85C2-C7BFD7AB3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9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3266-4ABB-42EE-8016-F84583A7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6608-8C0F-4662-AEC2-48C828B05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C3FBC-60B5-4434-AB0D-B2E460D6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6584-650C-4797-9EA3-E993418A3A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00E0E-A9A5-4E3D-9E2F-916F3778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56DE4-3350-4461-8A3F-FDDE435E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B3B2-8F99-4EB4-85C2-C7BFD7AB3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5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E893-0E08-4D23-A8B7-BFAF4373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7C08-6CFB-4DE1-A32A-DF649110A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80256-1758-487F-8DB6-7CEF32A7C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06257-2B79-49E2-8D9B-9737D3F2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6584-650C-4797-9EA3-E993418A3A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31081-2759-4BE1-9F3E-CC53EAB0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9FC52-1E40-471D-A0EB-95306168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B3B2-8F99-4EB4-85C2-C7BFD7AB3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2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D59B-1434-4037-844B-B0539B0C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149E0-5153-4ED1-BC96-BF542E5B6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3DC71-EA61-46AF-A7FF-D6D4B3793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290B4-17A0-4F62-A1FC-A07634E4E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38163-8669-4E85-8941-3847F6589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BE9F0-440F-4267-819A-0F8564C6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6584-650C-4797-9EA3-E993418A3A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DF438-DE0F-4317-A471-A2ED65CB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91079-16EB-404B-BE6E-459516DE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B3B2-8F99-4EB4-85C2-C7BFD7AB3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A5A3-4483-4F69-B30B-0A32E73A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142DF-ABFB-4601-A578-C30105E5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6584-650C-4797-9EA3-E993418A3A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93DC7-EDEA-4484-AA30-ADD5B674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E5FFA-859A-4BB4-BB84-984BCD27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B3B2-8F99-4EB4-85C2-C7BFD7AB3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8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A2F67-C4B5-4C11-B33A-B7D48A11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6584-650C-4797-9EA3-E993418A3A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61FB2-4C38-40FE-AC24-28FB000C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D60C4-6A53-4CA7-863C-8553972F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B3B2-8F99-4EB4-85C2-C7BFD7AB3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C217-4153-4BD1-B06E-C9BE0042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12AE-3EAC-4F69-AE8C-055EFAD0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4EE09-1A28-4260-81D5-A8051AAB6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639E6-A33C-41C1-8370-F97136EF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6584-650C-4797-9EA3-E993418A3A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89D5-7446-4E79-8165-43D6B2F7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82B20-F3B7-4584-8FE0-B47ACC0C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B3B2-8F99-4EB4-85C2-C7BFD7AB3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0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B61E-A907-4345-9FC9-8A8507DD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C44D0-8DC3-44C0-919D-1C514707D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607EB-DB85-46ED-B026-49573CFFA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7A180-E186-418C-9955-377E543B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6584-650C-4797-9EA3-E993418A3A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C86-CC7B-4FD7-B093-DA5153B1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0693B-5A3C-48F3-B869-1F5265FA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B3B2-8F99-4EB4-85C2-C7BFD7AB3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7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2675A-D60D-4B02-8CE3-8F8321AC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1A65D-0ED7-4874-AD1A-C9CDAC63D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FEA1F-A8D1-4A86-AB1F-2BDB02150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06584-650C-4797-9EA3-E993418A3A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DF1A4-8F30-4A19-B7DD-CFCBFD4B2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96344-AC17-4E68-8E8F-AD3FE97A1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5B3B2-8F99-4EB4-85C2-C7BFD7AB3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F60F-E5C7-4807-B24A-9C8582EDF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A3948-AF59-4323-8C78-983188D6F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0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1E35-672B-48A3-929C-F253F809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77B8-16BA-405D-9B2D-A91775C41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Comparing data</a:t>
            </a:r>
          </a:p>
          <a:p>
            <a:pPr lvl="1"/>
            <a:r>
              <a:rPr lang="en-US" dirty="0">
                <a:solidFill>
                  <a:srgbClr val="24292E"/>
                </a:solidFill>
                <a:latin typeface="-apple-system"/>
              </a:rPr>
              <a:t>Different graphs</a:t>
            </a:r>
          </a:p>
          <a:p>
            <a:pPr lvl="1"/>
            <a:r>
              <a:rPr lang="en-US" dirty="0"/>
              <a:t>Display all data in table</a:t>
            </a:r>
          </a:p>
          <a:p>
            <a:pPr lvl="1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General data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0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87FD-4F47-4D7C-A753-472FCCFF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we can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BD23-7AD9-4840-9677-8A8F4C888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male and female in the sample</a:t>
            </a:r>
          </a:p>
          <a:p>
            <a:r>
              <a:rPr lang="en-US" dirty="0"/>
              <a:t>General information about the sample</a:t>
            </a:r>
          </a:p>
          <a:p>
            <a:pPr lvl="2"/>
            <a:r>
              <a:rPr lang="en-US" dirty="0"/>
              <a:t>How many females and males are working vs not working</a:t>
            </a:r>
          </a:p>
          <a:p>
            <a:pPr lvl="3"/>
            <a:r>
              <a:rPr lang="en-US" dirty="0"/>
              <a:t>Also in selected country or in general (TODO)</a:t>
            </a:r>
          </a:p>
          <a:p>
            <a:pPr lvl="2"/>
            <a:r>
              <a:rPr lang="en-US" dirty="0"/>
              <a:t>How many females and males are single vs not married</a:t>
            </a:r>
          </a:p>
          <a:p>
            <a:pPr lvl="3"/>
            <a:r>
              <a:rPr lang="en-US" dirty="0"/>
              <a:t>Also in selected country or in general (TODO)</a:t>
            </a:r>
          </a:p>
          <a:p>
            <a:pPr lvl="2"/>
            <a:r>
              <a:rPr lang="en-US" dirty="0"/>
              <a:t>Jobs that are famous in certain country </a:t>
            </a:r>
          </a:p>
          <a:p>
            <a:pPr lvl="2"/>
            <a:r>
              <a:rPr lang="en-US" dirty="0"/>
              <a:t>What are the jobs that had been taken by specific gender</a:t>
            </a:r>
          </a:p>
          <a:p>
            <a:pPr lvl="2"/>
            <a:r>
              <a:rPr lang="en-US" dirty="0"/>
              <a:t>What jobs are taken by people single vs married</a:t>
            </a:r>
          </a:p>
          <a:p>
            <a:pPr lvl="2"/>
            <a:r>
              <a:rPr lang="en-US" dirty="0"/>
              <a:t>What gender that has more jobs</a:t>
            </a:r>
          </a:p>
          <a:p>
            <a:pPr lvl="3"/>
            <a:r>
              <a:rPr lang="en-US" dirty="0"/>
              <a:t>Also in selected country or in general (TODO)</a:t>
            </a:r>
          </a:p>
          <a:p>
            <a:pPr lvl="2"/>
            <a:r>
              <a:rPr lang="en-US" dirty="0"/>
              <a:t>Working status in certain country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3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PowerPoint Presentation</vt:lpstr>
      <vt:lpstr>Features</vt:lpstr>
      <vt:lpstr>Data we can 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sulaiman aloraini</dc:creator>
  <cp:lastModifiedBy>sulaiman aloraini</cp:lastModifiedBy>
  <cp:revision>2</cp:revision>
  <dcterms:created xsi:type="dcterms:W3CDTF">2020-11-23T20:24:09Z</dcterms:created>
  <dcterms:modified xsi:type="dcterms:W3CDTF">2020-11-23T20:42:20Z</dcterms:modified>
</cp:coreProperties>
</file>