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3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3212976"/>
            <a:ext cx="10871376" cy="1838519"/>
          </a:xfrm>
        </p:spPr>
        <p:txBody>
          <a:bodyPr anchor="b">
            <a:noAutofit/>
          </a:bodyPr>
          <a:lstStyle/>
          <a:p>
            <a:r>
              <a:rPr lang="en-US" sz="6600" b="1" dirty="0"/>
              <a:t>RESUME GENERATOR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06" y="188640"/>
            <a:ext cx="10515600" cy="1145224"/>
          </a:xfrm>
        </p:spPr>
        <p:txBody>
          <a:bodyPr>
            <a:normAutofit/>
          </a:bodyPr>
          <a:lstStyle/>
          <a:p>
            <a:r>
              <a:rPr lang="en-US" sz="4400" b="1" dirty="0"/>
              <a:t>Key Features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687990" cy="4666612"/>
          </a:xfrm>
        </p:spPr>
        <p:txBody>
          <a:bodyPr>
            <a:normAutofit fontScale="70000" lnSpcReduction="20000"/>
          </a:bodyPr>
          <a:lstStyle/>
          <a:p>
            <a:pPr marL="0" indent="0" rtl="0">
              <a:buNone/>
            </a:pPr>
            <a:r>
              <a:rPr lang="en-US" sz="2600" b="1" i="1" dirty="0">
                <a:solidFill>
                  <a:schemeClr val="tx2">
                    <a:lumMod val="90000"/>
                  </a:schemeClr>
                </a:solidFill>
                <a:effectLst/>
              </a:rPr>
              <a:t>9.User-friendly Interface:</a:t>
            </a:r>
            <a:endParaRPr lang="en-US" sz="2600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Intuitive design for a smooth user experience.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Clear sections and input fields for easy data entry.</a:t>
            </a:r>
          </a:p>
          <a:p>
            <a:pPr marL="0" indent="0" rtl="0">
              <a:buNone/>
            </a:pPr>
            <a:endParaRPr lang="en-US" sz="2600" dirty="0"/>
          </a:p>
          <a:p>
            <a:pPr marL="0" indent="0" rtl="0">
              <a:buNone/>
            </a:pPr>
            <a:r>
              <a:rPr lang="en-US" sz="2600" b="1" i="1" dirty="0">
                <a:solidFill>
                  <a:schemeClr val="tx2">
                    <a:lumMod val="90000"/>
                  </a:schemeClr>
                </a:solidFill>
                <a:effectLst/>
              </a:rPr>
              <a:t>10. Accessibility:</a:t>
            </a:r>
            <a:endParaRPr lang="en-US" sz="2600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Access and edit the resume from anywhere with an internet connection.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Compatible with various devices and screen sizes.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 rtl="0">
              <a:buNone/>
            </a:pPr>
            <a:r>
              <a:rPr lang="en-US" sz="2600" b="1" i="1" dirty="0">
                <a:solidFill>
                  <a:schemeClr val="tx2">
                    <a:lumMod val="90000"/>
                  </a:schemeClr>
                </a:solidFill>
                <a:effectLst/>
              </a:rPr>
              <a:t>11. Real-time Preview:</a:t>
            </a:r>
            <a:endParaRPr lang="en-US" sz="2600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See the changes in real time while editing the resume.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/>
              <a:t>Ensure accuracy before generating the final 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9264352" y="4852986"/>
            <a:ext cx="2261838" cy="8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06" y="188640"/>
            <a:ext cx="10515600" cy="1145224"/>
          </a:xfrm>
        </p:spPr>
        <p:txBody>
          <a:bodyPr>
            <a:normAutofit/>
          </a:bodyPr>
          <a:lstStyle/>
          <a:p>
            <a:r>
              <a:rPr lang="en-US" sz="4400" b="1" dirty="0"/>
              <a:t>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687990" cy="46666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So here we have used three php files i.e 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index.php : </a:t>
            </a:r>
            <a:r>
              <a:rPr lang="en-US" dirty="0"/>
              <a:t>Contains the entire HTML template, CSS code  and conditional rendering of the sections with the help of PHP.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preview_resume.php : </a:t>
            </a:r>
            <a:r>
              <a:rPr lang="en-US" dirty="0"/>
              <a:t>In this, it includes the rendering logic from our original index.php file.</a:t>
            </a:r>
            <a:endParaRPr lang="en-US" b="1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render_preview.php : </a:t>
            </a:r>
            <a:r>
              <a:rPr lang="en-US" dirty="0"/>
              <a:t>All the details would be rendered on the page disabling the button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sessions.php : </a:t>
            </a:r>
            <a:r>
              <a:rPr lang="en-US" dirty="0"/>
              <a:t>The session variables are stored here and the post data that we are fetching would be assigned to our session variables and the backend logic works here….</a:t>
            </a:r>
            <a:endParaRPr lang="en-US" b="1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9264352" y="4852986"/>
            <a:ext cx="2261838" cy="8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632" y="4273763"/>
            <a:ext cx="6840966" cy="1158446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Thank You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9264352" y="4852986"/>
            <a:ext cx="2261838" cy="8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Develop a PHP-based system that generates professional resumes dynamically based on user inputs and preferences. The system should allow users to input their personal and professional information, select a template, and generate a well-formatted resume document in various formats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Team Members</a:t>
            </a:r>
          </a:p>
        </p:txBody>
      </p:sp>
      <p:pic>
        <p:nvPicPr>
          <p:cNvPr id="5" name="Content Placeholder 4" descr="A person taking a selfie&#10;&#10;Description automatically generated">
            <a:extLst>
              <a:ext uri="{FF2B5EF4-FFF2-40B4-BE49-F238E27FC236}">
                <a16:creationId xmlns:a16="http://schemas.microsoft.com/office/drawing/2014/main" id="{F8883499-54E3-7CD1-8BB2-E0197397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807949"/>
            <a:ext cx="2376264" cy="23762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998EC-4C06-23F2-A9AB-14F6746B9D7F}"/>
              </a:ext>
            </a:extLst>
          </p:cNvPr>
          <p:cNvSpPr txBox="1"/>
          <p:nvPr/>
        </p:nvSpPr>
        <p:spPr>
          <a:xfrm>
            <a:off x="2207568" y="4442275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Dincy Daniel</a:t>
            </a:r>
          </a:p>
          <a:p>
            <a:pPr algn="ctr"/>
            <a:r>
              <a:rPr lang="en-IN" b="1" dirty="0"/>
              <a:t>Software Engineer </a:t>
            </a:r>
          </a:p>
          <a:p>
            <a:endParaRPr lang="en-IN" dirty="0"/>
          </a:p>
        </p:txBody>
      </p:sp>
      <p:pic>
        <p:nvPicPr>
          <p:cNvPr id="11" name="Picture 10" descr="A person in a suit&#10;&#10;Description automatically generated">
            <a:extLst>
              <a:ext uri="{FF2B5EF4-FFF2-40B4-BE49-F238E27FC236}">
                <a16:creationId xmlns:a16="http://schemas.microsoft.com/office/drawing/2014/main" id="{B6762132-B5E7-CC18-F5D0-20A970FAD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19707" r="12540" b="36264"/>
          <a:stretch/>
        </p:blipFill>
        <p:spPr>
          <a:xfrm>
            <a:off x="6744072" y="1807950"/>
            <a:ext cx="2436615" cy="23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9CD1C0-32AB-4EC7-1368-56F2D8CB9422}"/>
              </a:ext>
            </a:extLst>
          </p:cNvPr>
          <p:cNvSpPr txBox="1"/>
          <p:nvPr/>
        </p:nvSpPr>
        <p:spPr>
          <a:xfrm>
            <a:off x="6744072" y="448181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Sulaksh Sharma</a:t>
            </a:r>
          </a:p>
          <a:p>
            <a:pPr algn="ctr"/>
            <a:r>
              <a:rPr lang="en-IN" b="1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300926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0328" cy="687610"/>
          </a:xfrm>
        </p:spPr>
        <p:txBody>
          <a:bodyPr anchor="b">
            <a:normAutofit/>
          </a:bodyPr>
          <a:lstStyle/>
          <a:p>
            <a:r>
              <a:rPr lang="en-US" dirty="0"/>
              <a:t>Initial Layout: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058EA-6A82-8B6E-8D1A-83E93C1B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056676"/>
            <a:ext cx="8597612" cy="52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0328" cy="687610"/>
          </a:xfrm>
        </p:spPr>
        <p:txBody>
          <a:bodyPr anchor="b">
            <a:norm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65B4A-FAFA-A147-9386-C01538CB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764704"/>
            <a:ext cx="8647152" cy="5534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19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have created multiple components on our webpage which highlights the basic information, skills and projects which the user can edit and save. These include: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Profile Picture Upload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Contact Details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Education Section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Skills Showcase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5087888" y="2780927"/>
            <a:ext cx="3960440" cy="230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 Experience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Portfolio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 Proficiency</a:t>
            </a:r>
          </a:p>
          <a:p>
            <a:pPr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Resume Generation (Preview)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1. Profile Picture Upload: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Users can upload their profile pictures for a personal touch.</a:t>
            </a:r>
          </a:p>
          <a:p>
            <a:r>
              <a:rPr lang="en-US" dirty="0"/>
              <a:t>A professional photo enhances the visual appeal of the resume.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2. Contact Details: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Easy-to-use interface to input and update contact information.</a:t>
            </a:r>
          </a:p>
          <a:p>
            <a:r>
              <a:rPr lang="en-US" dirty="0"/>
              <a:t>Users can include email, phone number, and address details.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5087888" y="2780927"/>
            <a:ext cx="3960440" cy="230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AFCB6-F225-F5FF-D417-7A62D38A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119" y="1933498"/>
            <a:ext cx="2343270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Key Features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3. Education Section: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Add details about academic achievements and qualifications.</a:t>
            </a:r>
          </a:p>
          <a:p>
            <a:r>
              <a:rPr lang="en-US" dirty="0"/>
              <a:t>Mention institutions, degrees earned, and graduation years.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4. Skills Showcase: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Display a list of skills and areas of expertise.</a:t>
            </a:r>
          </a:p>
          <a:p>
            <a:r>
              <a:rPr lang="en-US" dirty="0"/>
              <a:t>Update and tailor skills based on the job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5. Work Experience: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Highlight professional experiences, job positions, and companies.</a:t>
            </a:r>
          </a:p>
          <a:p>
            <a:r>
              <a:rPr lang="en-US" dirty="0"/>
              <a:t>Mention employment duration and responsibilities.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9264352" y="4852986"/>
            <a:ext cx="2261838" cy="8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965A20F-D4AF-8ABD-A556-962CAB9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17" y="750847"/>
            <a:ext cx="2592288" cy="161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E652A0B-DC0F-3F0E-7F59-A813A4BD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99" y="2642375"/>
            <a:ext cx="3175323" cy="12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28B38B15-8AA6-8581-3C6E-2A59B61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10" y="4199487"/>
            <a:ext cx="2449695" cy="209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Key Features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6. Project Portfolio: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Showcase completed projects with their descriptions.</a:t>
            </a:r>
          </a:p>
          <a:p>
            <a:r>
              <a:rPr lang="en-US" dirty="0"/>
              <a:t>Illustrate technical skills and accomplishments.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b="1" i="1" dirty="0">
                <a:solidFill>
                  <a:schemeClr val="tx2">
                    <a:lumMod val="90000"/>
                  </a:schemeClr>
                </a:solidFill>
                <a:effectLst/>
              </a:rPr>
              <a:t>7. Language Proficiency:</a:t>
            </a:r>
            <a:endParaRPr lang="en-US" b="1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en-US" dirty="0"/>
              <a:t>List languages spoken or programming languages known.</a:t>
            </a:r>
          </a:p>
          <a:p>
            <a:r>
              <a:rPr lang="en-US" dirty="0"/>
              <a:t>Reflect language skills relevant to job opportunities.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0A5A8-5E33-637B-CC86-ADFF90FCF465}"/>
              </a:ext>
            </a:extLst>
          </p:cNvPr>
          <p:cNvSpPr txBox="1">
            <a:spLocks/>
          </p:cNvSpPr>
          <p:nvPr/>
        </p:nvSpPr>
        <p:spPr>
          <a:xfrm>
            <a:off x="9264352" y="4852986"/>
            <a:ext cx="2261838" cy="828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9121763-2395-B961-5EF1-D468F118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1215964"/>
            <a:ext cx="2287141" cy="19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FE58F32A-AF63-D13C-294D-D5071F88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25" y="3945639"/>
            <a:ext cx="2934270" cy="14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2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478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Söhne</vt:lpstr>
      <vt:lpstr>CITY SKETCH 16X9</vt:lpstr>
      <vt:lpstr>RESUME GENERATOR</vt:lpstr>
      <vt:lpstr>Problem Statement</vt:lpstr>
      <vt:lpstr>Team Members</vt:lpstr>
      <vt:lpstr>Initial Layout:</vt:lpstr>
      <vt:lpstr>Result:</vt:lpstr>
      <vt:lpstr>Project Overview</vt:lpstr>
      <vt:lpstr>Key Features</vt:lpstr>
      <vt:lpstr>Key Features (Conti…)</vt:lpstr>
      <vt:lpstr>Key Features (Conti…)</vt:lpstr>
      <vt:lpstr>Key Features (Conti…)</vt:lpstr>
      <vt:lpstr>Code Explanation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GENERATOR</dc:title>
  <dc:creator>Dincy Daniel</dc:creator>
  <cp:lastModifiedBy>Dincy Daniel</cp:lastModifiedBy>
  <cp:revision>2</cp:revision>
  <dcterms:created xsi:type="dcterms:W3CDTF">2023-08-10T16:04:54Z</dcterms:created>
  <dcterms:modified xsi:type="dcterms:W3CDTF">2023-08-11T12:03:40Z</dcterms:modified>
</cp:coreProperties>
</file>