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F7A8-2412-4F54-BFE7-C7B5BEAC5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BEB0A-0483-43F8-A8FD-5ECC6779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F95AF-D39B-4B58-B5B4-892648ED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67-E525-4428-8A73-45E7FF52902F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F8D8-7D69-42DE-A880-6E48373B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5D23-AD72-4690-A38C-F6204C2D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E81D-BB51-4894-A7D4-D9444C75F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3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8DBD-A8DE-486D-B797-806D93D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1E4C3-AD2A-40BE-875B-A4F25D55A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7BCA6-58C5-4D4D-B008-21A0B8EB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67-E525-4428-8A73-45E7FF52902F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F4FC-8057-4A88-8889-F4FA904C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CF5E-1025-4B82-B996-17E0A7D9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E81D-BB51-4894-A7D4-D9444C75F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30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3188C-8C91-4D82-9265-47D9B56B8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21DCA-1D00-4433-82F2-A2140DC0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3182-DCC6-4E6C-9974-C6D97392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67-E525-4428-8A73-45E7FF52902F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1A71-E0D5-4A3E-BC01-FA495E0B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1546-1FB7-476C-9B2C-52D10EA8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E81D-BB51-4894-A7D4-D9444C75F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9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523E-C7F0-4F33-B7F1-844D534E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7C52-F1C2-4222-8EF0-13B3575C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D3C0-E653-4A33-887F-F367F110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67-E525-4428-8A73-45E7FF52902F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6D3-B30F-49BC-82B9-3156D37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2901-8764-417A-8028-769F81B9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E81D-BB51-4894-A7D4-D9444C75F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6B69-25B6-4EB2-8F4A-67CCED05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BC470-4167-4292-A749-BCD0C49D6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0F9B-3D23-41F8-83F5-C43E8BDB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67-E525-4428-8A73-45E7FF52902F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BEC3-118C-4A35-AB6C-61F46C1B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AAD1-E0FA-490A-8F1B-D0547E79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E81D-BB51-4894-A7D4-D9444C75F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79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F488-6654-4D20-A178-995E4765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3BF9-FB77-4AB9-B373-15242A8C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4A2D7-44AF-4960-8759-AE05707E4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8DBD1-C8C5-4F35-B474-03128E5D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67-E525-4428-8A73-45E7FF52902F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5EEC6-1846-461D-84E9-7660E3D4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AA97A-FB6E-41A0-A59E-429C9FB9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E81D-BB51-4894-A7D4-D9444C75F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73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0293-DF8D-4DAB-8127-E8FA8336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EB22A-D5C2-429E-85D6-D17E1408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87B5A-3450-447F-9C46-8A2894F4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280BA-782B-4D4E-BCC4-5010C43E2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379CF-FB57-4A50-BF8B-690EB92FA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C1EEE-1FB1-4182-BB57-C41AF3A3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67-E525-4428-8A73-45E7FF52902F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E55BE-3C9B-4A40-B534-AB2DD2A4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FF257-1E01-49AD-9F85-CD53CE8D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E81D-BB51-4894-A7D4-D9444C75F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5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7F05-A2B6-4858-B745-696265D0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AEBF6-7C2F-4645-B26C-7CA17262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67-E525-4428-8A73-45E7FF52902F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43B15-064D-4243-A58F-85E36029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22588-AAC3-468E-97DD-75A7C3FD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E81D-BB51-4894-A7D4-D9444C75F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63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239BD-B888-439D-A280-FD2101D3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67-E525-4428-8A73-45E7FF52902F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2B9C2-4330-4212-B74C-5216EF19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17B76-8A7A-4219-B8BF-4D667020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E81D-BB51-4894-A7D4-D9444C75F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6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3F29-0C0A-4C7A-B4E7-4A36AF64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0EC1-5775-42C6-BCAC-64AB3B63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358D3-A31A-491B-BA58-7B53ECF1E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91AFF-CA29-4FFA-BD2B-E2FB2C83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67-E525-4428-8A73-45E7FF52902F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65095-6D1C-4C73-8577-FE60A14D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A59D6-B82B-497A-878E-B3F8B157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E81D-BB51-4894-A7D4-D9444C75F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4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4755-5190-4A14-B8AF-8D1200A7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5533A-1252-49A6-A46D-80A5BF903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DAF07-D8B9-487C-AE9A-449B33FF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C15E8-155E-436F-A242-46668731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9367-E525-4428-8A73-45E7FF52902F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66523-7512-4801-BAA9-1012D39B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3CC6F-836E-40D9-9B41-0C5B7E83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DE81D-BB51-4894-A7D4-D9444C75F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6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3DA22-2971-4452-9935-7634337E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946AD-93D9-497A-8106-A07750DFA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0B8C-6422-465E-BA48-36072449F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9367-E525-4428-8A73-45E7FF52902F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0B6BA-F8A6-48F4-8AFB-9457906A0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5970-9C9F-4953-BABE-8A029B31C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E81D-BB51-4894-A7D4-D9444C75F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4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net-core-2-0-chang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razor-pag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D044-B83F-47EF-8744-D2608383F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RAZOR PAGES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E5E8-50EB-4010-8FEE-C27BBDDB0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4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BE9F-69D6-406B-82B0-D31F804D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F191C-4651-4274-A2A6-65CE3F29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part of the release of </a:t>
            </a:r>
            <a:r>
              <a:rPr lang="en-IN" sz="1800" u="sng" dirty="0">
                <a:solidFill>
                  <a:srgbClr val="60C3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.NET Core 2.0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there are also some updates to ASP.NET.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of those is the addition of a new web framework for creating a “page” without the full complexity of ASP.NET MVC.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Razor Pages are a slimmer version of the MVC framework and in some ways an evolution of the old “.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aspx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WebForms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WHEN TO USE WHAT?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96E8D8-A416-4927-8011-69F8089AF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684908"/>
              </p:ext>
            </p:extLst>
          </p:nvPr>
        </p:nvGraphicFramePr>
        <p:xfrm>
          <a:off x="1924754" y="4001294"/>
          <a:ext cx="6129868" cy="1222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4934">
                  <a:extLst>
                    <a:ext uri="{9D8B030D-6E8A-4147-A177-3AD203B41FA5}">
                      <a16:colId xmlns:a16="http://schemas.microsoft.com/office/drawing/2014/main" val="449681213"/>
                    </a:ext>
                  </a:extLst>
                </a:gridCol>
                <a:gridCol w="3064934">
                  <a:extLst>
                    <a:ext uri="{9D8B030D-6E8A-4147-A177-3AD203B41FA5}">
                      <a16:colId xmlns:a16="http://schemas.microsoft.com/office/drawing/2014/main" val="145714173"/>
                    </a:ext>
                  </a:extLst>
                </a:gridCol>
              </a:tblGrid>
              <a:tr h="1222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IN" sz="1600">
                          <a:effectLst/>
                        </a:rPr>
                        <a:t>Razor Page</a:t>
                      </a:r>
                      <a:endParaRPr lang="en-IN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HTML Views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MVC/Web API</a:t>
                      </a:r>
                      <a:endParaRPr lang="en-IN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REST API calls, SOA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8288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8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2F1F-2F35-4771-8428-190AE7CC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ASP.NET Razor Pages?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9AFB-EC99-40F0-B8A6-7DA730CC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 </a:t>
            </a:r>
            <a:r>
              <a:rPr lang="en-IN" sz="1800" u="sng" dirty="0">
                <a:solidFill>
                  <a:srgbClr val="60C3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Razor Page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is very similar to the view component that ASP.NET MVC developers are used to. It has all the same syntax and functionality.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key difference is that the model and controller code is also included within the Razor Page itself.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actually recommended to put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PageModel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in a separate file. This is more similar to how we did code behind files with ASP.NET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WebForms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Razor Pages are perfect for simple pages that are read-only or do basic data input.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0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6ADA-90B7-4079-BE76-8408321E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  vs Razor Pages</a:t>
            </a:r>
            <a:endParaRPr lang="en-IN" dirty="0"/>
          </a:p>
        </p:txBody>
      </p:sp>
      <p:pic>
        <p:nvPicPr>
          <p:cNvPr id="4" name="Content Placeholder 3" descr="Compare MVC vs Razor Page Files">
            <a:extLst>
              <a:ext uri="{FF2B5EF4-FFF2-40B4-BE49-F238E27FC236}">
                <a16:creationId xmlns:a16="http://schemas.microsoft.com/office/drawing/2014/main" id="{48B8B7BD-2905-4688-AA67-14D492E2EF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38" y="1825625"/>
            <a:ext cx="1020086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78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7E34-CAD4-42B6-A791-AAB4269A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Razor Pages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77571-A0A5-4747-B2F7-3FDFEE73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 few very important advantages of Razor pages,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It supports cross-platform, hence it can be deployed on Windows, Unix, and Mac operating systems.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It is easy to learn.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Lightweight and flexible framework so it can fit with any application you want to build.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Can work with C# programming language with Razor markup.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More organized with code behind page like asp.net web forms.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45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ADFD-01F5-4D17-A295-2110D5B8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Multiple GET or POST Actions via Handlers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6BB2-B53E-47DF-BBAE-489C071E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default a Razor Page is designed to have a single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OnGetAsync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OnPostAsync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method.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want to have different actions within your single page you need to use what is called a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would need this if your page has AJAX call backs, multiple possible form submissions, or other scenarios.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different ways to use handlers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Querystring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– Example: “/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managepage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/2177/?handler=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helloworld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as a route in your view: @page “{handler?}” and then use /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helloworld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on your input submit button in your view. Example: &lt;input type=”submit” asp-page-handler=”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JoinList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value=”Join” /&gt;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69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412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Times New Roman</vt:lpstr>
      <vt:lpstr>Office Theme</vt:lpstr>
      <vt:lpstr>RAZOR PAGES</vt:lpstr>
      <vt:lpstr>PowerPoint Presentation</vt:lpstr>
      <vt:lpstr>What are ASP.NET Razor Pages?</vt:lpstr>
      <vt:lpstr>MVC  vs Razor Pages</vt:lpstr>
      <vt:lpstr>Advantages of Razor Pages</vt:lpstr>
      <vt:lpstr>Using Multiple GET or POST Actions via Handlers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</dc:title>
  <dc:creator>deoresulakshana@gmail.com</dc:creator>
  <cp:lastModifiedBy>deoresulakshana@gmail.com</cp:lastModifiedBy>
  <cp:revision>1</cp:revision>
  <dcterms:created xsi:type="dcterms:W3CDTF">2021-08-05T14:24:25Z</dcterms:created>
  <dcterms:modified xsi:type="dcterms:W3CDTF">2021-08-05T16:54:06Z</dcterms:modified>
</cp:coreProperties>
</file>