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66"/>
    <a:srgbClr val="00FF00"/>
    <a:srgbClr val="66FF66"/>
    <a:srgbClr val="99FF99"/>
    <a:srgbClr val="33CCFF"/>
    <a:srgbClr val="3366FF"/>
    <a:srgbClr val="999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900" autoAdjust="0"/>
  </p:normalViewPr>
  <p:slideViewPr>
    <p:cSldViewPr>
      <p:cViewPr varScale="1">
        <p:scale>
          <a:sx n="58" d="100"/>
          <a:sy n="5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r>
              <a:rPr lang="en-US"/>
              <a:t>iConnect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r>
              <a:rPr lang="en-US"/>
              <a:t>Introduction to C# Programming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r>
              <a:rPr lang="en-US"/>
              <a:t>C# 2.0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CF8A809D-2564-4554-8981-D4EB4CB46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73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63D122AA-AA5B-4543-AF35-908EC69A7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751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E0FDA-AD34-407B-9FA3-91C5B0C945A0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D8953-6AEA-443E-85A8-6767A37BD303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12" descr="Vinsys-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302" y="495301"/>
            <a:ext cx="1444625" cy="144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2300" y="269399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242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37160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8" y="1371601"/>
            <a:ext cx="3946525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1" y="762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371601"/>
            <a:ext cx="3944939" cy="46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68" y="1371601"/>
            <a:ext cx="3946525" cy="223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68" y="3759201"/>
            <a:ext cx="3946525" cy="2236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20" y="6526772"/>
            <a:ext cx="1693440" cy="269309"/>
          </a:xfrm>
        </p:spPr>
        <p:txBody>
          <a:bodyPr lIns="82945" tIns="41473" rIns="82945" bIns="41473"/>
          <a:lstStyle>
            <a:lvl1pPr>
              <a:defRPr/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3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39" y="1828800"/>
            <a:ext cx="3815863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9130F-B647-4EAE-BF71-C228320356E1}" type="datetimeFigureOut">
              <a:rPr lang="en-US" smtClean="0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EEA401-2F34-4B02-9A74-6178A8593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3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C1B9-7AA7-4849-B83C-718BFB8F0241}" type="datetimeFigureOut">
              <a:rPr lang="en-US"/>
              <a:pPr>
                <a:defRPr/>
              </a:pPr>
              <a:t>6/14/2017</a:t>
            </a:fld>
            <a:endParaRPr lang="en-US"/>
          </a:p>
        </p:txBody>
      </p:sp>
      <p:sp>
        <p:nvSpPr>
          <p:cNvPr id="24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9AC27A7A-227D-43A2-AED4-123FC90F9F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7543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8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solidFill>
            <a:srgbClr val="531A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1152525"/>
            <a:ext cx="8915400" cy="0"/>
          </a:xfrm>
          <a:prstGeom prst="line">
            <a:avLst/>
          </a:prstGeom>
          <a:noFill/>
          <a:ln w="28575">
            <a:solidFill>
              <a:srgbClr val="531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78" name="Picture 11" descr="Vinsys-Logo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07367" y="153988"/>
            <a:ext cx="85883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77000"/>
            <a:ext cx="1905000" cy="304800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19BB61FD-C1F2-4A71-9B04-CA5F3C9E5E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Calibri" pitchFamily="34" charset="0"/>
        </a:defRPr>
      </a:lvl9pPr>
    </p:titleStyle>
    <p:bodyStyle>
      <a:lvl1pPr marL="514350" indent="-5143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90000"/>
        <a:buFont typeface="Arial" pitchFamily="34" charset="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Clr>
          <a:srgbClr val="EE4E14"/>
        </a:buClr>
        <a:buSzPct val="90000"/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Clr>
          <a:srgbClr val="EC8314"/>
        </a:buClr>
        <a:buSzPct val="90000"/>
        <a:buFont typeface="Arial" pitchFamily="34" charset="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743200"/>
            <a:ext cx="6934200" cy="1241425"/>
          </a:xfrm>
        </p:spPr>
        <p:txBody>
          <a:bodyPr/>
          <a:lstStyle/>
          <a:p>
            <a:r>
              <a:rPr lang="en-US" dirty="0" smtClean="0"/>
              <a:t>         LAYOUT RENDERING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MVC Layouts?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dirty="0" smtClean="0"/>
              <a:t> </a:t>
            </a:r>
            <a:r>
              <a:rPr lang="en-US" dirty="0" err="1" smtClean="0"/>
              <a:t>Asp.Net</a:t>
            </a:r>
            <a:r>
              <a:rPr lang="en-US" dirty="0" smtClean="0"/>
              <a:t> MVC, Layouts are like as Master Pages in </a:t>
            </a:r>
            <a:r>
              <a:rPr lang="en-US" dirty="0" err="1" smtClean="0"/>
              <a:t>Asp.Net</a:t>
            </a:r>
            <a:r>
              <a:rPr lang="en-US" dirty="0" smtClean="0"/>
              <a:t> Web Forms. </a:t>
            </a:r>
          </a:p>
          <a:p>
            <a:pPr fontAlgn="t"/>
            <a:r>
              <a:rPr lang="en-US" dirty="0" smtClean="0"/>
              <a:t>These helps us to maintain consistent look and feel across all the views within your </a:t>
            </a:r>
            <a:r>
              <a:rPr lang="en-US" dirty="0" err="1" smtClean="0"/>
              <a:t>Asp.Net</a:t>
            </a:r>
            <a:r>
              <a:rPr lang="en-US" dirty="0" smtClean="0"/>
              <a:t> MVC application. </a:t>
            </a:r>
          </a:p>
          <a:p>
            <a:pPr fontAlgn="t"/>
            <a:r>
              <a:rPr lang="en-US" dirty="0" smtClean="0"/>
              <a:t>Like Master Pages, Layout may contains common CSS, </a:t>
            </a:r>
            <a:r>
              <a:rPr lang="en-US" dirty="0" err="1" smtClean="0"/>
              <a:t>jQuery</a:t>
            </a:r>
            <a:r>
              <a:rPr lang="en-US" dirty="0" smtClean="0"/>
              <a:t> files across the multiple Views and one or more placeholders for which Views provide content.</a:t>
            </a:r>
          </a:p>
          <a:p>
            <a:pPr fontAlgn="t"/>
            <a:r>
              <a:rPr lang="en-US" dirty="0" smtClean="0"/>
              <a:t>In </a:t>
            </a:r>
            <a:r>
              <a:rPr lang="en-US" dirty="0" err="1" smtClean="0"/>
              <a:t>Asp.Net</a:t>
            </a:r>
            <a:r>
              <a:rPr lang="en-US" dirty="0" smtClean="0"/>
              <a:t> MVC, at application level we have _</a:t>
            </a:r>
            <a:r>
              <a:rPr lang="en-US" dirty="0" err="1" smtClean="0"/>
              <a:t>ViewStart</a:t>
            </a:r>
            <a:r>
              <a:rPr lang="en-US" dirty="0" smtClean="0"/>
              <a:t> file with in Views folder for defining the default Layout page for your </a:t>
            </a:r>
            <a:r>
              <a:rPr lang="en-US" dirty="0" err="1" smtClean="0"/>
              <a:t>Asp.Net</a:t>
            </a:r>
            <a:r>
              <a:rPr lang="en-US" dirty="0" smtClean="0"/>
              <a:t> MVC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M_presentation">
  <a:themeElements>
    <a:clrScheme name="PM_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M_presentatio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M_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M_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M_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vinsys</Template>
  <TotalTime>494</TotalTime>
  <Words>10</Words>
  <Application>Microsoft Office PowerPoint</Application>
  <PresentationFormat>On-screen Show (4:3)</PresentationFormat>
  <Paragraphs>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PM_presentation</vt:lpstr>
      <vt:lpstr>         LAYOUT RENDERING</vt:lpstr>
      <vt:lpstr>What are MVC Layouts?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 Programming</dc:title>
  <dc:creator>pradip</dc:creator>
  <cp:lastModifiedBy>Admin</cp:lastModifiedBy>
  <cp:revision>54</cp:revision>
  <dcterms:created xsi:type="dcterms:W3CDTF">2007-05-22T04:34:12Z</dcterms:created>
  <dcterms:modified xsi:type="dcterms:W3CDTF">2017-06-14T04:51:19Z</dcterms:modified>
</cp:coreProperties>
</file>