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4" autoAdjust="0"/>
  </p:normalViewPr>
  <p:slideViewPr>
    <p:cSldViewPr>
      <p:cViewPr varScale="1">
        <p:scale>
          <a:sx n="42" d="100"/>
          <a:sy n="4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68CC-9392-4C09-9C9C-1B1559C5671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48F3B-EDF8-42FC-8F2A-1F479711A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learn two things mentioned below before writing the first application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{{expression}}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It is called expressions and JavaScript like code can be written inside. It should be used for mainly small operations in HTML page.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$scope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This is one of very important variable used in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provides and link between the data and views. It holds all the required data for the views and used with in the HTML template.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All the elements that are provided by angular starts from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if you see some attribute that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angular library is also included in the page, then you can assume that this should be angular element only.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This directive is used to bootstrap the application. Normally, it is put at in top level element like html or body tag.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&lt;title&gt;Hello world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="http://ajax.googleapis.com/ajax/libs/angularjs/1.0.7/angular.min.js"&gt;&lt;/script&gt;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style="font-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family:Verdana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Geneva,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DejaVu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Sans', sans-serif"&gt;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&lt;h1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{{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helloWorldMessage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}}&lt;/h1&gt;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type="text/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scope.helloWorldMessage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"Hello World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" + (new Date()).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toDateString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48F3B-EDF8-42FC-8F2A-1F479711A3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531A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12" descr="Vinsys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2" y="495301"/>
            <a:ext cx="144462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269399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242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1" y="762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1"/>
            <a:ext cx="3944939" cy="46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8" y="1371601"/>
            <a:ext cx="3946525" cy="46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20" y="6526772"/>
            <a:ext cx="1693440" cy="269309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4C911E74-C514-4B82-9786-3F939FB4D3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1" y="762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1"/>
            <a:ext cx="3944939" cy="46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68" y="1371601"/>
            <a:ext cx="3946525" cy="223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68" y="3759201"/>
            <a:ext cx="3946525" cy="223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20" y="6526772"/>
            <a:ext cx="1693440" cy="269309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4C911E74-C514-4B82-9786-3F939FB4D3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28800"/>
            <a:ext cx="38158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8800"/>
            <a:ext cx="38158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6E00AB-F2A3-461A-ABD8-F0209BE2C81C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1E74-C514-4B82-9786-3F939FB4D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6E00AB-F2A3-461A-ABD8-F0209BE2C81C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4C911E74-C514-4B82-9786-3F939FB4D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531A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8600" y="1152525"/>
            <a:ext cx="8915400" cy="0"/>
          </a:xfrm>
          <a:prstGeom prst="line">
            <a:avLst/>
          </a:prstGeom>
          <a:noFill/>
          <a:ln w="28575">
            <a:solidFill>
              <a:srgbClr val="531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078" name="Picture 11" descr="Vinsys-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7367" y="153988"/>
            <a:ext cx="8588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770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C911E74-C514-4B82-9786-3F939FB4D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9pPr>
    </p:titleStyle>
    <p:bodyStyle>
      <a:lvl1pPr marL="514350" indent="-5143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SzPct val="90000"/>
        <a:buFont typeface="Arial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EE4E14"/>
        </a:buClr>
        <a:buSzPct val="9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lr>
          <a:srgbClr val="EC8314"/>
        </a:buClr>
        <a:buSzPct val="90000"/>
        <a:buFont typeface="Arial" pitchFamily="34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Controller: The controller can be defined over an element as </a:t>
            </a:r>
            <a:r>
              <a:rPr lang="en-US" i="1" dirty="0" err="1" smtClean="0"/>
              <a:t>ng</a:t>
            </a:r>
            <a:r>
              <a:rPr lang="en-US" i="1" dirty="0" smtClean="0"/>
              <a:t>-controller=&lt;controller&gt;</a:t>
            </a:r>
            <a:r>
              <a:rPr lang="en-US" dirty="0" smtClean="0"/>
              <a:t> </a:t>
            </a:r>
          </a:p>
          <a:p>
            <a:r>
              <a:rPr lang="en-US" dirty="0" smtClean="0"/>
              <a:t>Then, we created a new property, </a:t>
            </a:r>
            <a:r>
              <a:rPr lang="en-US" i="1" dirty="0" err="1" smtClean="0"/>
              <a:t>helloWorldMessage</a:t>
            </a:r>
            <a:r>
              <a:rPr lang="en-US" dirty="0" smtClean="0"/>
              <a:t> to </a:t>
            </a:r>
            <a:r>
              <a:rPr lang="en-US" i="1" dirty="0" smtClean="0"/>
              <a:t>$scope</a:t>
            </a:r>
            <a:r>
              <a:rPr lang="en-US" dirty="0" smtClean="0"/>
              <a:t> variable and assign the message.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524000"/>
            <a:ext cx="6553200" cy="474734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ng</a:t>
            </a:r>
            <a:r>
              <a:rPr lang="en-US" i="1" dirty="0" smtClean="0"/>
              <a:t>-repeat</a:t>
            </a:r>
            <a:r>
              <a:rPr lang="en-US" dirty="0" smtClean="0"/>
              <a:t> directive. It actually repeat the element on which it is used based on the provide list of data . Here </a:t>
            </a:r>
            <a:r>
              <a:rPr lang="en-US" i="1" dirty="0" smtClean="0"/>
              <a:t>talks</a:t>
            </a:r>
            <a:r>
              <a:rPr lang="en-US" dirty="0" smtClean="0"/>
              <a:t> is an JSON object which contains list of </a:t>
            </a:r>
            <a:r>
              <a:rPr lang="en-US" i="1" dirty="0" smtClean="0"/>
              <a:t>talk</a:t>
            </a:r>
            <a:r>
              <a:rPr lang="en-US" dirty="0" smtClean="0"/>
              <a:t>. It says for every talk in talks, repeat the </a:t>
            </a:r>
            <a:r>
              <a:rPr lang="en-US" dirty="0" err="1" smtClean="0"/>
              <a:t>tr</a:t>
            </a:r>
            <a:r>
              <a:rPr lang="en-US" dirty="0" smtClean="0"/>
              <a:t> and evaluate the used expression based on the properties of talk. So if we have four items in the list then four rows will be created.</a:t>
            </a:r>
          </a:p>
          <a:p>
            <a:r>
              <a:rPr lang="en-US" dirty="0" smtClean="0"/>
              <a:t>Now the next question is, how to provide the value to </a:t>
            </a:r>
            <a:r>
              <a:rPr lang="en-US" i="1" dirty="0" smtClean="0"/>
              <a:t>talks</a:t>
            </a:r>
            <a:r>
              <a:rPr lang="en-US" dirty="0" smtClean="0"/>
              <a:t>. As </a:t>
            </a:r>
            <a:r>
              <a:rPr lang="en-US" i="1" dirty="0" smtClean="0"/>
              <a:t>talks</a:t>
            </a:r>
            <a:r>
              <a:rPr lang="en-US" dirty="0" smtClean="0"/>
              <a:t> is being accessed here, it should be a global variable or a variable in the scope where it can be accessed.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fetch the data, There could be two ways</a:t>
            </a:r>
          </a:p>
          <a:p>
            <a:r>
              <a:rPr lang="en-US" dirty="0" smtClean="0"/>
              <a:t>1- Initialize the value on the page</a:t>
            </a:r>
          </a:p>
          <a:p>
            <a:r>
              <a:rPr lang="en-US" dirty="0" smtClean="0"/>
              <a:t>2- Or get the data from server/web services etc</a:t>
            </a:r>
          </a:p>
          <a:p>
            <a:r>
              <a:rPr lang="en-US" dirty="0" smtClean="0"/>
              <a:t>Let’s take first scenario, initialize the value the on the page. </a:t>
            </a:r>
            <a:r>
              <a:rPr lang="en-US" dirty="0" err="1" smtClean="0"/>
              <a:t>AngularJS</a:t>
            </a:r>
            <a:r>
              <a:rPr lang="en-US" dirty="0" smtClean="0"/>
              <a:t> provides us a simple way to initialize using a directive that is called </a:t>
            </a:r>
            <a:r>
              <a:rPr lang="en-US" b="1" i="1" dirty="0" err="1" smtClean="0"/>
              <a:t>ng</a:t>
            </a:r>
            <a:r>
              <a:rPr lang="en-US" b="1" i="1" dirty="0" smtClean="0"/>
              <a:t>-</a:t>
            </a:r>
            <a:r>
              <a:rPr lang="en-US" b="1" i="1" dirty="0" err="1" smtClean="0"/>
              <a:t>init.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ng</a:t>
            </a:r>
            <a:r>
              <a:rPr lang="en-US" b="1" dirty="0" smtClean="0"/>
              <a:t>-init</a:t>
            </a:r>
            <a:r>
              <a:rPr lang="en-US" dirty="0" smtClean="0"/>
              <a:t> – This directive provides us a way to initialize a variable on the page. So using this directive, we can provide some initial value to a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_ng-ini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524000"/>
            <a:ext cx="71628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like containers, and they also provide structure to the Angular application.</a:t>
            </a:r>
          </a:p>
          <a:p>
            <a:r>
              <a:rPr lang="en-US" dirty="0" smtClean="0"/>
              <a:t> It is a top level element and contains all the part of </a:t>
            </a:r>
            <a:r>
              <a:rPr lang="en-US" dirty="0" err="1" smtClean="0"/>
              <a:t>AngularJS</a:t>
            </a:r>
            <a:r>
              <a:rPr lang="en-US" dirty="0" smtClean="0"/>
              <a:t> that are used on the page.</a:t>
            </a:r>
          </a:p>
          <a:p>
            <a:endParaRPr lang="en-US" dirty="0"/>
          </a:p>
        </p:txBody>
      </p:sp>
      <p:pic>
        <p:nvPicPr>
          <p:cNvPr id="4" name="Picture 3" descr="image_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276600"/>
            <a:ext cx="7848600" cy="29055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Angular JS?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side programming is becoming the one of the main parts of web applications.</a:t>
            </a:r>
          </a:p>
          <a:p>
            <a:r>
              <a:rPr lang="en-US" dirty="0" smtClean="0"/>
              <a:t>Its  a popular </a:t>
            </a:r>
            <a:r>
              <a:rPr lang="en-US" dirty="0" err="1" smtClean="0"/>
              <a:t>Javascript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In today’s projects, count of JavaScript files (</a:t>
            </a:r>
            <a:r>
              <a:rPr lang="en-US" dirty="0" err="1" smtClean="0"/>
              <a:t>plugins</a:t>
            </a:r>
            <a:r>
              <a:rPr lang="en-US" dirty="0" smtClean="0"/>
              <a:t> and custom files) are increasing rapidly which is making it  unmanageable and </a:t>
            </a:r>
            <a:r>
              <a:rPr lang="en-US" dirty="0" err="1" smtClean="0"/>
              <a:t>unmaintainable</a:t>
            </a:r>
            <a:r>
              <a:rPr lang="en-US" dirty="0" smtClean="0"/>
              <a:t>. 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provides best of the both the worlds and now a days, it is one of the most talked and used JavaScript framework in web applications.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is not just another JavaScript library but it provides a framework to write 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proper </a:t>
            </a:r>
            <a:r>
              <a:rPr lang="en-US" dirty="0" err="1" smtClean="0"/>
              <a:t>architectured</a:t>
            </a:r>
            <a:r>
              <a:rPr lang="en-US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maintainable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testable client side code.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Follows MVC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Aimed to develop SPAs (Single Page Applications), it means your single HTML document turns into application. But it is also used a lot in ASP.NET and other applications 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Allows you to write Unit and integration tests for JavaScript code.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provides it’s own and very rich list of attribute and properties for HTML controls which increases the usability of </a:t>
            </a:r>
            <a:r>
              <a:rPr lang="en-US" dirty="0" err="1" smtClean="0"/>
              <a:t>itexponentially.It</a:t>
            </a:r>
            <a:r>
              <a:rPr lang="en-US" dirty="0" smtClean="0"/>
              <a:t> is also called directives.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Supports two-way binding that means your data model and control’s data will be in sync.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Angular supports Dependency injection.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Angular library is also available on CDN so you just need to the </a:t>
            </a:r>
            <a:r>
              <a:rPr lang="en-US" dirty="0" err="1" smtClean="0"/>
              <a:t>url</a:t>
            </a:r>
            <a:r>
              <a:rPr lang="en-US" dirty="0" smtClean="0"/>
              <a:t> of the CDN and it available for use.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It is an Open Source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Main components of </a:t>
            </a:r>
            <a:r>
              <a:rPr lang="en-US" b="0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Controller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Views/Directives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Services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86920" y="3657600"/>
            <a:ext cx="2286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SERVICES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553920" y="3642610"/>
            <a:ext cx="2286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CONTROLLERS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24600" y="3657600"/>
            <a:ext cx="2286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VIEWS/DIRECTIVES</a:t>
            </a:r>
          </a:p>
        </p:txBody>
      </p:sp>
      <p:sp>
        <p:nvSpPr>
          <p:cNvPr id="7" name="Left-Right Arrow 6"/>
          <p:cNvSpPr/>
          <p:nvPr/>
        </p:nvSpPr>
        <p:spPr bwMode="auto">
          <a:xfrm>
            <a:off x="3124200" y="4038600"/>
            <a:ext cx="4572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5867400" y="4114800"/>
            <a:ext cx="4572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 Flow of Angular page</a:t>
            </a:r>
            <a:endParaRPr lang="en-US" dirty="0"/>
          </a:p>
        </p:txBody>
      </p:sp>
      <p:pic>
        <p:nvPicPr>
          <p:cNvPr id="4" name="Content Placeholder 3" descr="ng-arch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752600"/>
            <a:ext cx="8073567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Angular JS</a:t>
            </a:r>
            <a:endParaRPr lang="en-US" dirty="0"/>
          </a:p>
        </p:txBody>
      </p:sp>
      <p:pic>
        <p:nvPicPr>
          <p:cNvPr id="4" name="Content Placeholder 3" descr="stru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600200"/>
            <a:ext cx="8062332" cy="5257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Hello World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ng</a:t>
            </a:r>
            <a:r>
              <a:rPr lang="en-US" b="1" dirty="0" smtClean="0"/>
              <a:t>-app:</a:t>
            </a:r>
            <a:r>
              <a:rPr lang="en-US" dirty="0" smtClean="0"/>
              <a:t> This attribute is required to bootstrap the </a:t>
            </a:r>
            <a:r>
              <a:rPr lang="en-US" dirty="0" err="1" smtClean="0"/>
              <a:t>AngularJS</a:t>
            </a:r>
            <a:r>
              <a:rPr lang="en-US" dirty="0" smtClean="0"/>
              <a:t> application so  it is  put it in body element. The scope of the attribute is restricted to the id/tag  where it is defined.</a:t>
            </a:r>
          </a:p>
          <a:p>
            <a:r>
              <a:rPr lang="en-US" dirty="0" smtClean="0"/>
              <a:t>When ever we want to use the </a:t>
            </a:r>
            <a:r>
              <a:rPr lang="en-US" dirty="0" err="1" smtClean="0"/>
              <a:t>AngularJS</a:t>
            </a:r>
            <a:r>
              <a:rPr lang="en-US" dirty="0" smtClean="0"/>
              <a:t> , we need a controller. A JavaScript method </a:t>
            </a:r>
            <a:r>
              <a:rPr lang="en-US" i="1" dirty="0" err="1" smtClean="0"/>
              <a:t>HelloWorldCtrl</a:t>
            </a:r>
            <a:r>
              <a:rPr lang="en-US" dirty="0" smtClean="0"/>
              <a:t> is controller here.  “Ctrl” is a naming convention for controller.</a:t>
            </a:r>
          </a:p>
          <a:p>
            <a:r>
              <a:rPr lang="en-US" dirty="0" smtClean="0"/>
              <a:t> </a:t>
            </a:r>
            <a:r>
              <a:rPr lang="en-US" b="1" i="1" dirty="0" smtClean="0"/>
              <a:t>$scope</a:t>
            </a:r>
            <a:r>
              <a:rPr lang="en-US" b="1" dirty="0" smtClean="0"/>
              <a:t>: </a:t>
            </a:r>
            <a:r>
              <a:rPr lang="en-US" dirty="0" smtClean="0"/>
              <a:t>This is a parameter in controller method and we can create dynamic properties and assign values to it, which can be later can be accessed in UI element.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M_presentation">
  <a:themeElements>
    <a:clrScheme name="PM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M_presentatio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M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vinsys.ppt</Template>
  <TotalTime>500</TotalTime>
  <Words>434</Words>
  <Application>Microsoft Office PowerPoint</Application>
  <PresentationFormat>On-screen Show (4:3)</PresentationFormat>
  <Paragraphs>77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PM_presentation</vt:lpstr>
      <vt:lpstr>Angular JS Introduction</vt:lpstr>
      <vt:lpstr> Why Angular JS? </vt:lpstr>
      <vt:lpstr>What is ANGULAR JS?</vt:lpstr>
      <vt:lpstr>Slide 4</vt:lpstr>
      <vt:lpstr>Main components of AngularJS</vt:lpstr>
      <vt:lpstr> Flow of Angular page</vt:lpstr>
      <vt:lpstr>Components of Angular JS</vt:lpstr>
      <vt:lpstr>Slide 8</vt:lpstr>
      <vt:lpstr>About the example</vt:lpstr>
      <vt:lpstr>Slide 10</vt:lpstr>
      <vt:lpstr>Slide 11</vt:lpstr>
      <vt:lpstr>Slide 12</vt:lpstr>
      <vt:lpstr>Slide 13</vt:lpstr>
      <vt:lpstr>Slide 14</vt:lpstr>
      <vt:lpstr>Modules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creator>admin</dc:creator>
  <cp:lastModifiedBy>admin</cp:lastModifiedBy>
  <cp:revision>22</cp:revision>
  <dcterms:created xsi:type="dcterms:W3CDTF">2014-07-21T06:42:31Z</dcterms:created>
  <dcterms:modified xsi:type="dcterms:W3CDTF">2015-01-17T09:26:29Z</dcterms:modified>
</cp:coreProperties>
</file>