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2"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2"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B7C5E-0B37-42C6-905F-1A6DF1CC8A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84421F-31B8-4D6D-84CA-1B14332A3A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E0D3D5-179E-4ED2-9A97-0012E1766A8D}"/>
              </a:ext>
            </a:extLst>
          </p:cNvPr>
          <p:cNvSpPr>
            <a:spLocks noGrp="1"/>
          </p:cNvSpPr>
          <p:nvPr>
            <p:ph type="dt" sz="half" idx="10"/>
          </p:nvPr>
        </p:nvSpPr>
        <p:spPr/>
        <p:txBody>
          <a:bodyPr/>
          <a:lstStyle/>
          <a:p>
            <a:fld id="{403A87A1-2E54-46E3-B1E6-AA03359B17FB}" type="datetimeFigureOut">
              <a:rPr lang="en-US" smtClean="0"/>
              <a:t>02-Aug-21</a:t>
            </a:fld>
            <a:endParaRPr lang="en-US"/>
          </a:p>
        </p:txBody>
      </p:sp>
      <p:sp>
        <p:nvSpPr>
          <p:cNvPr id="5" name="Footer Placeholder 4">
            <a:extLst>
              <a:ext uri="{FF2B5EF4-FFF2-40B4-BE49-F238E27FC236}">
                <a16:creationId xmlns:a16="http://schemas.microsoft.com/office/drawing/2014/main" id="{179D09FB-B0EA-411A-A7BB-6B9F24D5F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CD992-F103-4F3A-88E4-32029A89AC78}"/>
              </a:ext>
            </a:extLst>
          </p:cNvPr>
          <p:cNvSpPr>
            <a:spLocks noGrp="1"/>
          </p:cNvSpPr>
          <p:nvPr>
            <p:ph type="sldNum" sz="quarter" idx="12"/>
          </p:nvPr>
        </p:nvSpPr>
        <p:spPr/>
        <p:txBody>
          <a:bodyPr/>
          <a:lstStyle/>
          <a:p>
            <a:fld id="{134403E2-0F07-4A81-93D3-8CE3AFDDE4BC}" type="slidenum">
              <a:rPr lang="en-US" smtClean="0"/>
              <a:t>‹#›</a:t>
            </a:fld>
            <a:endParaRPr lang="en-US"/>
          </a:p>
        </p:txBody>
      </p:sp>
    </p:spTree>
    <p:extLst>
      <p:ext uri="{BB962C8B-B14F-4D97-AF65-F5344CB8AC3E}">
        <p14:creationId xmlns:p14="http://schemas.microsoft.com/office/powerpoint/2010/main" val="397756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2179-5C2F-4157-BC05-3EB87AA547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4A49C5-4465-4C0C-802E-0D9CFC9FB7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5419C4-0BA7-4522-99DC-4BE9BE999712}"/>
              </a:ext>
            </a:extLst>
          </p:cNvPr>
          <p:cNvSpPr>
            <a:spLocks noGrp="1"/>
          </p:cNvSpPr>
          <p:nvPr>
            <p:ph type="dt" sz="half" idx="10"/>
          </p:nvPr>
        </p:nvSpPr>
        <p:spPr/>
        <p:txBody>
          <a:bodyPr/>
          <a:lstStyle/>
          <a:p>
            <a:fld id="{403A87A1-2E54-46E3-B1E6-AA03359B17FB}" type="datetimeFigureOut">
              <a:rPr lang="en-US" smtClean="0"/>
              <a:t>02-Aug-21</a:t>
            </a:fld>
            <a:endParaRPr lang="en-US"/>
          </a:p>
        </p:txBody>
      </p:sp>
      <p:sp>
        <p:nvSpPr>
          <p:cNvPr id="5" name="Footer Placeholder 4">
            <a:extLst>
              <a:ext uri="{FF2B5EF4-FFF2-40B4-BE49-F238E27FC236}">
                <a16:creationId xmlns:a16="http://schemas.microsoft.com/office/drawing/2014/main" id="{69BD733C-9411-4BD9-A99F-3C259A745D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884D0-886F-4A99-8458-471990D1B915}"/>
              </a:ext>
            </a:extLst>
          </p:cNvPr>
          <p:cNvSpPr>
            <a:spLocks noGrp="1"/>
          </p:cNvSpPr>
          <p:nvPr>
            <p:ph type="sldNum" sz="quarter" idx="12"/>
          </p:nvPr>
        </p:nvSpPr>
        <p:spPr/>
        <p:txBody>
          <a:bodyPr/>
          <a:lstStyle/>
          <a:p>
            <a:fld id="{134403E2-0F07-4A81-93D3-8CE3AFDDE4BC}" type="slidenum">
              <a:rPr lang="en-US" smtClean="0"/>
              <a:t>‹#›</a:t>
            </a:fld>
            <a:endParaRPr lang="en-US"/>
          </a:p>
        </p:txBody>
      </p:sp>
    </p:spTree>
    <p:extLst>
      <p:ext uri="{BB962C8B-B14F-4D97-AF65-F5344CB8AC3E}">
        <p14:creationId xmlns:p14="http://schemas.microsoft.com/office/powerpoint/2010/main" val="2489413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8A2F46-851C-4221-85D9-3A44784719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7878B3-8278-4576-917E-8D311346249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BEBDE1-39F8-43E8-B07D-BD3F453B0104}"/>
              </a:ext>
            </a:extLst>
          </p:cNvPr>
          <p:cNvSpPr>
            <a:spLocks noGrp="1"/>
          </p:cNvSpPr>
          <p:nvPr>
            <p:ph type="dt" sz="half" idx="10"/>
          </p:nvPr>
        </p:nvSpPr>
        <p:spPr/>
        <p:txBody>
          <a:bodyPr/>
          <a:lstStyle/>
          <a:p>
            <a:fld id="{403A87A1-2E54-46E3-B1E6-AA03359B17FB}" type="datetimeFigureOut">
              <a:rPr lang="en-US" smtClean="0"/>
              <a:t>02-Aug-21</a:t>
            </a:fld>
            <a:endParaRPr lang="en-US"/>
          </a:p>
        </p:txBody>
      </p:sp>
      <p:sp>
        <p:nvSpPr>
          <p:cNvPr id="5" name="Footer Placeholder 4">
            <a:extLst>
              <a:ext uri="{FF2B5EF4-FFF2-40B4-BE49-F238E27FC236}">
                <a16:creationId xmlns:a16="http://schemas.microsoft.com/office/drawing/2014/main" id="{A44FDAB8-9B89-4DBD-BB7D-1AD114512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11504B-88E5-4D83-A2DB-43B0243B1559}"/>
              </a:ext>
            </a:extLst>
          </p:cNvPr>
          <p:cNvSpPr>
            <a:spLocks noGrp="1"/>
          </p:cNvSpPr>
          <p:nvPr>
            <p:ph type="sldNum" sz="quarter" idx="12"/>
          </p:nvPr>
        </p:nvSpPr>
        <p:spPr/>
        <p:txBody>
          <a:bodyPr/>
          <a:lstStyle/>
          <a:p>
            <a:fld id="{134403E2-0F07-4A81-93D3-8CE3AFDDE4BC}" type="slidenum">
              <a:rPr lang="en-US" smtClean="0"/>
              <a:t>‹#›</a:t>
            </a:fld>
            <a:endParaRPr lang="en-US"/>
          </a:p>
        </p:txBody>
      </p:sp>
    </p:spTree>
    <p:extLst>
      <p:ext uri="{BB962C8B-B14F-4D97-AF65-F5344CB8AC3E}">
        <p14:creationId xmlns:p14="http://schemas.microsoft.com/office/powerpoint/2010/main" val="2217478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BAB15-DEEC-4A21-B2E4-7356782620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967CA5-B924-4702-B9C9-104E4B15E89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326BED-B473-4D87-8A99-FF3488EB151A}"/>
              </a:ext>
            </a:extLst>
          </p:cNvPr>
          <p:cNvSpPr>
            <a:spLocks noGrp="1"/>
          </p:cNvSpPr>
          <p:nvPr>
            <p:ph type="dt" sz="half" idx="10"/>
          </p:nvPr>
        </p:nvSpPr>
        <p:spPr/>
        <p:txBody>
          <a:bodyPr/>
          <a:lstStyle/>
          <a:p>
            <a:fld id="{403A87A1-2E54-46E3-B1E6-AA03359B17FB}" type="datetimeFigureOut">
              <a:rPr lang="en-US" smtClean="0"/>
              <a:t>02-Aug-21</a:t>
            </a:fld>
            <a:endParaRPr lang="en-US"/>
          </a:p>
        </p:txBody>
      </p:sp>
      <p:sp>
        <p:nvSpPr>
          <p:cNvPr id="5" name="Footer Placeholder 4">
            <a:extLst>
              <a:ext uri="{FF2B5EF4-FFF2-40B4-BE49-F238E27FC236}">
                <a16:creationId xmlns:a16="http://schemas.microsoft.com/office/drawing/2014/main" id="{2DDDA9D0-1C82-4F27-8DC0-F6635BA52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9BE3D2-2B74-4240-AE01-1E167619812A}"/>
              </a:ext>
            </a:extLst>
          </p:cNvPr>
          <p:cNvSpPr>
            <a:spLocks noGrp="1"/>
          </p:cNvSpPr>
          <p:nvPr>
            <p:ph type="sldNum" sz="quarter" idx="12"/>
          </p:nvPr>
        </p:nvSpPr>
        <p:spPr/>
        <p:txBody>
          <a:bodyPr/>
          <a:lstStyle/>
          <a:p>
            <a:fld id="{134403E2-0F07-4A81-93D3-8CE3AFDDE4BC}" type="slidenum">
              <a:rPr lang="en-US" smtClean="0"/>
              <a:t>‹#›</a:t>
            </a:fld>
            <a:endParaRPr lang="en-US"/>
          </a:p>
        </p:txBody>
      </p:sp>
    </p:spTree>
    <p:extLst>
      <p:ext uri="{BB962C8B-B14F-4D97-AF65-F5344CB8AC3E}">
        <p14:creationId xmlns:p14="http://schemas.microsoft.com/office/powerpoint/2010/main" val="2367946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C964-4ED1-4F54-8A8F-B8BB0D66BE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F866E6-E1D0-4D2D-9D4C-830523B1A2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06E3B10-3E21-4142-BF03-ACD07BE28272}"/>
              </a:ext>
            </a:extLst>
          </p:cNvPr>
          <p:cNvSpPr>
            <a:spLocks noGrp="1"/>
          </p:cNvSpPr>
          <p:nvPr>
            <p:ph type="dt" sz="half" idx="10"/>
          </p:nvPr>
        </p:nvSpPr>
        <p:spPr/>
        <p:txBody>
          <a:bodyPr/>
          <a:lstStyle/>
          <a:p>
            <a:fld id="{403A87A1-2E54-46E3-B1E6-AA03359B17FB}" type="datetimeFigureOut">
              <a:rPr lang="en-US" smtClean="0"/>
              <a:t>02-Aug-21</a:t>
            </a:fld>
            <a:endParaRPr lang="en-US"/>
          </a:p>
        </p:txBody>
      </p:sp>
      <p:sp>
        <p:nvSpPr>
          <p:cNvPr id="5" name="Footer Placeholder 4">
            <a:extLst>
              <a:ext uri="{FF2B5EF4-FFF2-40B4-BE49-F238E27FC236}">
                <a16:creationId xmlns:a16="http://schemas.microsoft.com/office/drawing/2014/main" id="{76A6D4D4-0B03-4861-8635-F93CB7CAF0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F487D5-0805-4399-9A6B-0E62A16E1837}"/>
              </a:ext>
            </a:extLst>
          </p:cNvPr>
          <p:cNvSpPr>
            <a:spLocks noGrp="1"/>
          </p:cNvSpPr>
          <p:nvPr>
            <p:ph type="sldNum" sz="quarter" idx="12"/>
          </p:nvPr>
        </p:nvSpPr>
        <p:spPr/>
        <p:txBody>
          <a:bodyPr/>
          <a:lstStyle/>
          <a:p>
            <a:fld id="{134403E2-0F07-4A81-93D3-8CE3AFDDE4BC}" type="slidenum">
              <a:rPr lang="en-US" smtClean="0"/>
              <a:t>‹#›</a:t>
            </a:fld>
            <a:endParaRPr lang="en-US"/>
          </a:p>
        </p:txBody>
      </p:sp>
    </p:spTree>
    <p:extLst>
      <p:ext uri="{BB962C8B-B14F-4D97-AF65-F5344CB8AC3E}">
        <p14:creationId xmlns:p14="http://schemas.microsoft.com/office/powerpoint/2010/main" val="3424386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7CDB1-A784-45B3-A203-A53144D82F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98D7A9-B8DE-42EC-AF73-753DE932206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23B02A-DA36-4443-90AB-A31C30D4DCE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4723A8-F585-4CB5-A852-7E666E5A57D4}"/>
              </a:ext>
            </a:extLst>
          </p:cNvPr>
          <p:cNvSpPr>
            <a:spLocks noGrp="1"/>
          </p:cNvSpPr>
          <p:nvPr>
            <p:ph type="dt" sz="half" idx="10"/>
          </p:nvPr>
        </p:nvSpPr>
        <p:spPr/>
        <p:txBody>
          <a:bodyPr/>
          <a:lstStyle/>
          <a:p>
            <a:fld id="{403A87A1-2E54-46E3-B1E6-AA03359B17FB}" type="datetimeFigureOut">
              <a:rPr lang="en-US" smtClean="0"/>
              <a:t>02-Aug-21</a:t>
            </a:fld>
            <a:endParaRPr lang="en-US"/>
          </a:p>
        </p:txBody>
      </p:sp>
      <p:sp>
        <p:nvSpPr>
          <p:cNvPr id="6" name="Footer Placeholder 5">
            <a:extLst>
              <a:ext uri="{FF2B5EF4-FFF2-40B4-BE49-F238E27FC236}">
                <a16:creationId xmlns:a16="http://schemas.microsoft.com/office/drawing/2014/main" id="{8C5D79F6-8058-4A3C-BF85-CAFF6EF4BD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FB3E05-D731-4DAE-B968-35FDFC87B08E}"/>
              </a:ext>
            </a:extLst>
          </p:cNvPr>
          <p:cNvSpPr>
            <a:spLocks noGrp="1"/>
          </p:cNvSpPr>
          <p:nvPr>
            <p:ph type="sldNum" sz="quarter" idx="12"/>
          </p:nvPr>
        </p:nvSpPr>
        <p:spPr/>
        <p:txBody>
          <a:bodyPr/>
          <a:lstStyle/>
          <a:p>
            <a:fld id="{134403E2-0F07-4A81-93D3-8CE3AFDDE4BC}" type="slidenum">
              <a:rPr lang="en-US" smtClean="0"/>
              <a:t>‹#›</a:t>
            </a:fld>
            <a:endParaRPr lang="en-US"/>
          </a:p>
        </p:txBody>
      </p:sp>
    </p:spTree>
    <p:extLst>
      <p:ext uri="{BB962C8B-B14F-4D97-AF65-F5344CB8AC3E}">
        <p14:creationId xmlns:p14="http://schemas.microsoft.com/office/powerpoint/2010/main" val="210093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013DA-8D80-46FD-8914-0391B5374A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D936D6-6561-4AC6-B04A-0D1684F5F4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80F96E2-D90C-4287-923F-AD6ED71D138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BA597F-EA7F-48CB-ADD2-8418AFCAEE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AE59B6C-2884-4FB8-B2F6-65D53D19B18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A40BB0-66D1-486C-9A1F-92BF41297B4D}"/>
              </a:ext>
            </a:extLst>
          </p:cNvPr>
          <p:cNvSpPr>
            <a:spLocks noGrp="1"/>
          </p:cNvSpPr>
          <p:nvPr>
            <p:ph type="dt" sz="half" idx="10"/>
          </p:nvPr>
        </p:nvSpPr>
        <p:spPr/>
        <p:txBody>
          <a:bodyPr/>
          <a:lstStyle/>
          <a:p>
            <a:fld id="{403A87A1-2E54-46E3-B1E6-AA03359B17FB}" type="datetimeFigureOut">
              <a:rPr lang="en-US" smtClean="0"/>
              <a:t>02-Aug-21</a:t>
            </a:fld>
            <a:endParaRPr lang="en-US"/>
          </a:p>
        </p:txBody>
      </p:sp>
      <p:sp>
        <p:nvSpPr>
          <p:cNvPr id="8" name="Footer Placeholder 7">
            <a:extLst>
              <a:ext uri="{FF2B5EF4-FFF2-40B4-BE49-F238E27FC236}">
                <a16:creationId xmlns:a16="http://schemas.microsoft.com/office/drawing/2014/main" id="{519E731C-EDED-4B5A-A492-24E6FAD6CE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5CF9E4-8D03-4D53-A76C-DCED60D44A9F}"/>
              </a:ext>
            </a:extLst>
          </p:cNvPr>
          <p:cNvSpPr>
            <a:spLocks noGrp="1"/>
          </p:cNvSpPr>
          <p:nvPr>
            <p:ph type="sldNum" sz="quarter" idx="12"/>
          </p:nvPr>
        </p:nvSpPr>
        <p:spPr/>
        <p:txBody>
          <a:bodyPr/>
          <a:lstStyle/>
          <a:p>
            <a:fld id="{134403E2-0F07-4A81-93D3-8CE3AFDDE4BC}" type="slidenum">
              <a:rPr lang="en-US" smtClean="0"/>
              <a:t>‹#›</a:t>
            </a:fld>
            <a:endParaRPr lang="en-US"/>
          </a:p>
        </p:txBody>
      </p:sp>
    </p:spTree>
    <p:extLst>
      <p:ext uri="{BB962C8B-B14F-4D97-AF65-F5344CB8AC3E}">
        <p14:creationId xmlns:p14="http://schemas.microsoft.com/office/powerpoint/2010/main" val="1628505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DEA92-32C5-454F-8F48-8B63397746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521368-851A-43F7-89D1-181D75DC53BC}"/>
              </a:ext>
            </a:extLst>
          </p:cNvPr>
          <p:cNvSpPr>
            <a:spLocks noGrp="1"/>
          </p:cNvSpPr>
          <p:nvPr>
            <p:ph type="dt" sz="half" idx="10"/>
          </p:nvPr>
        </p:nvSpPr>
        <p:spPr/>
        <p:txBody>
          <a:bodyPr/>
          <a:lstStyle/>
          <a:p>
            <a:fld id="{403A87A1-2E54-46E3-B1E6-AA03359B17FB}" type="datetimeFigureOut">
              <a:rPr lang="en-US" smtClean="0"/>
              <a:t>02-Aug-21</a:t>
            </a:fld>
            <a:endParaRPr lang="en-US"/>
          </a:p>
        </p:txBody>
      </p:sp>
      <p:sp>
        <p:nvSpPr>
          <p:cNvPr id="4" name="Footer Placeholder 3">
            <a:extLst>
              <a:ext uri="{FF2B5EF4-FFF2-40B4-BE49-F238E27FC236}">
                <a16:creationId xmlns:a16="http://schemas.microsoft.com/office/drawing/2014/main" id="{DE06CCB0-088D-4BB3-87CB-B51EE10962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246386-CB7E-4A27-9DD1-E878F1FC8A2E}"/>
              </a:ext>
            </a:extLst>
          </p:cNvPr>
          <p:cNvSpPr>
            <a:spLocks noGrp="1"/>
          </p:cNvSpPr>
          <p:nvPr>
            <p:ph type="sldNum" sz="quarter" idx="12"/>
          </p:nvPr>
        </p:nvSpPr>
        <p:spPr/>
        <p:txBody>
          <a:bodyPr/>
          <a:lstStyle/>
          <a:p>
            <a:fld id="{134403E2-0F07-4A81-93D3-8CE3AFDDE4BC}" type="slidenum">
              <a:rPr lang="en-US" smtClean="0"/>
              <a:t>‹#›</a:t>
            </a:fld>
            <a:endParaRPr lang="en-US"/>
          </a:p>
        </p:txBody>
      </p:sp>
    </p:spTree>
    <p:extLst>
      <p:ext uri="{BB962C8B-B14F-4D97-AF65-F5344CB8AC3E}">
        <p14:creationId xmlns:p14="http://schemas.microsoft.com/office/powerpoint/2010/main" val="4291157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DE8F3E-E6BB-43F7-ACD1-05C0BBED678D}"/>
              </a:ext>
            </a:extLst>
          </p:cNvPr>
          <p:cNvSpPr>
            <a:spLocks noGrp="1"/>
          </p:cNvSpPr>
          <p:nvPr>
            <p:ph type="dt" sz="half" idx="10"/>
          </p:nvPr>
        </p:nvSpPr>
        <p:spPr/>
        <p:txBody>
          <a:bodyPr/>
          <a:lstStyle/>
          <a:p>
            <a:fld id="{403A87A1-2E54-46E3-B1E6-AA03359B17FB}" type="datetimeFigureOut">
              <a:rPr lang="en-US" smtClean="0"/>
              <a:t>02-Aug-21</a:t>
            </a:fld>
            <a:endParaRPr lang="en-US"/>
          </a:p>
        </p:txBody>
      </p:sp>
      <p:sp>
        <p:nvSpPr>
          <p:cNvPr id="3" name="Footer Placeholder 2">
            <a:extLst>
              <a:ext uri="{FF2B5EF4-FFF2-40B4-BE49-F238E27FC236}">
                <a16:creationId xmlns:a16="http://schemas.microsoft.com/office/drawing/2014/main" id="{08AE3B65-D1B4-4BAD-A1CF-6CE913E1D7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CEC1F8-D56B-4894-BE71-1AAC795D7E8E}"/>
              </a:ext>
            </a:extLst>
          </p:cNvPr>
          <p:cNvSpPr>
            <a:spLocks noGrp="1"/>
          </p:cNvSpPr>
          <p:nvPr>
            <p:ph type="sldNum" sz="quarter" idx="12"/>
          </p:nvPr>
        </p:nvSpPr>
        <p:spPr/>
        <p:txBody>
          <a:bodyPr/>
          <a:lstStyle/>
          <a:p>
            <a:fld id="{134403E2-0F07-4A81-93D3-8CE3AFDDE4BC}" type="slidenum">
              <a:rPr lang="en-US" smtClean="0"/>
              <a:t>‹#›</a:t>
            </a:fld>
            <a:endParaRPr lang="en-US"/>
          </a:p>
        </p:txBody>
      </p:sp>
    </p:spTree>
    <p:extLst>
      <p:ext uri="{BB962C8B-B14F-4D97-AF65-F5344CB8AC3E}">
        <p14:creationId xmlns:p14="http://schemas.microsoft.com/office/powerpoint/2010/main" val="2116838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2FA4-6D50-4386-BC61-F284C27D14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271E8A-417B-42D0-85A0-B5AFBCCBE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FDA658-B96C-456E-9AF5-3E3DB764ED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03FFFC-EF68-4471-BB84-570FD41904B4}"/>
              </a:ext>
            </a:extLst>
          </p:cNvPr>
          <p:cNvSpPr>
            <a:spLocks noGrp="1"/>
          </p:cNvSpPr>
          <p:nvPr>
            <p:ph type="dt" sz="half" idx="10"/>
          </p:nvPr>
        </p:nvSpPr>
        <p:spPr/>
        <p:txBody>
          <a:bodyPr/>
          <a:lstStyle/>
          <a:p>
            <a:fld id="{403A87A1-2E54-46E3-B1E6-AA03359B17FB}" type="datetimeFigureOut">
              <a:rPr lang="en-US" smtClean="0"/>
              <a:t>02-Aug-21</a:t>
            </a:fld>
            <a:endParaRPr lang="en-US"/>
          </a:p>
        </p:txBody>
      </p:sp>
      <p:sp>
        <p:nvSpPr>
          <p:cNvPr id="6" name="Footer Placeholder 5">
            <a:extLst>
              <a:ext uri="{FF2B5EF4-FFF2-40B4-BE49-F238E27FC236}">
                <a16:creationId xmlns:a16="http://schemas.microsoft.com/office/drawing/2014/main" id="{2FC038EB-45F9-4029-989F-582C6BE1A6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315E26-E564-4362-BA3F-653CF9462871}"/>
              </a:ext>
            </a:extLst>
          </p:cNvPr>
          <p:cNvSpPr>
            <a:spLocks noGrp="1"/>
          </p:cNvSpPr>
          <p:nvPr>
            <p:ph type="sldNum" sz="quarter" idx="12"/>
          </p:nvPr>
        </p:nvSpPr>
        <p:spPr/>
        <p:txBody>
          <a:bodyPr/>
          <a:lstStyle/>
          <a:p>
            <a:fld id="{134403E2-0F07-4A81-93D3-8CE3AFDDE4BC}" type="slidenum">
              <a:rPr lang="en-US" smtClean="0"/>
              <a:t>‹#›</a:t>
            </a:fld>
            <a:endParaRPr lang="en-US"/>
          </a:p>
        </p:txBody>
      </p:sp>
    </p:spTree>
    <p:extLst>
      <p:ext uri="{BB962C8B-B14F-4D97-AF65-F5344CB8AC3E}">
        <p14:creationId xmlns:p14="http://schemas.microsoft.com/office/powerpoint/2010/main" val="1523456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FE79F-3D18-42F6-B0CC-050E2B6685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CA195F-8C77-42FA-BFF6-DA056258E5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893E64-6F2A-40B6-8431-3354237DE3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5ADFAD-30CC-4CC6-AAC0-206C0D7BE7F3}"/>
              </a:ext>
            </a:extLst>
          </p:cNvPr>
          <p:cNvSpPr>
            <a:spLocks noGrp="1"/>
          </p:cNvSpPr>
          <p:nvPr>
            <p:ph type="dt" sz="half" idx="10"/>
          </p:nvPr>
        </p:nvSpPr>
        <p:spPr/>
        <p:txBody>
          <a:bodyPr/>
          <a:lstStyle/>
          <a:p>
            <a:fld id="{403A87A1-2E54-46E3-B1E6-AA03359B17FB}" type="datetimeFigureOut">
              <a:rPr lang="en-US" smtClean="0"/>
              <a:t>02-Aug-21</a:t>
            </a:fld>
            <a:endParaRPr lang="en-US"/>
          </a:p>
        </p:txBody>
      </p:sp>
      <p:sp>
        <p:nvSpPr>
          <p:cNvPr id="6" name="Footer Placeholder 5">
            <a:extLst>
              <a:ext uri="{FF2B5EF4-FFF2-40B4-BE49-F238E27FC236}">
                <a16:creationId xmlns:a16="http://schemas.microsoft.com/office/drawing/2014/main" id="{79583988-E112-448A-AF30-26F89BE45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FAF5CD-F073-4655-8B04-C063FF1D921D}"/>
              </a:ext>
            </a:extLst>
          </p:cNvPr>
          <p:cNvSpPr>
            <a:spLocks noGrp="1"/>
          </p:cNvSpPr>
          <p:nvPr>
            <p:ph type="sldNum" sz="quarter" idx="12"/>
          </p:nvPr>
        </p:nvSpPr>
        <p:spPr/>
        <p:txBody>
          <a:bodyPr/>
          <a:lstStyle/>
          <a:p>
            <a:fld id="{134403E2-0F07-4A81-93D3-8CE3AFDDE4BC}" type="slidenum">
              <a:rPr lang="en-US" smtClean="0"/>
              <a:t>‹#›</a:t>
            </a:fld>
            <a:endParaRPr lang="en-US"/>
          </a:p>
        </p:txBody>
      </p:sp>
    </p:spTree>
    <p:extLst>
      <p:ext uri="{BB962C8B-B14F-4D97-AF65-F5344CB8AC3E}">
        <p14:creationId xmlns:p14="http://schemas.microsoft.com/office/powerpoint/2010/main" val="2499229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4CB1F9-C42E-4814-A14B-28216A918D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413DF6-DA31-40DA-AD8C-D11EF4DFAB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6E0959-C3E7-4475-8E4D-3C929B41F0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3A87A1-2E54-46E3-B1E6-AA03359B17FB}" type="datetimeFigureOut">
              <a:rPr lang="en-US" smtClean="0"/>
              <a:t>02-Aug-21</a:t>
            </a:fld>
            <a:endParaRPr lang="en-US"/>
          </a:p>
        </p:txBody>
      </p:sp>
      <p:sp>
        <p:nvSpPr>
          <p:cNvPr id="5" name="Footer Placeholder 4">
            <a:extLst>
              <a:ext uri="{FF2B5EF4-FFF2-40B4-BE49-F238E27FC236}">
                <a16:creationId xmlns:a16="http://schemas.microsoft.com/office/drawing/2014/main" id="{BE5091B0-96FD-4DED-9C55-EFFB13307B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4E4D98-D3FF-4862-B090-46A5137149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403E2-0F07-4A81-93D3-8CE3AFDDE4BC}" type="slidenum">
              <a:rPr lang="en-US" smtClean="0"/>
              <a:t>‹#›</a:t>
            </a:fld>
            <a:endParaRPr lang="en-US"/>
          </a:p>
        </p:txBody>
      </p:sp>
    </p:spTree>
    <p:extLst>
      <p:ext uri="{BB962C8B-B14F-4D97-AF65-F5344CB8AC3E}">
        <p14:creationId xmlns:p14="http://schemas.microsoft.com/office/powerpoint/2010/main" val="4189497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404F-D0B4-4D80-8CBD-1AD32565B0DA}"/>
              </a:ext>
            </a:extLst>
          </p:cNvPr>
          <p:cNvSpPr>
            <a:spLocks noGrp="1"/>
          </p:cNvSpPr>
          <p:nvPr>
            <p:ph type="ctrTitle"/>
          </p:nvPr>
        </p:nvSpPr>
        <p:spPr/>
        <p:txBody>
          <a:bodyPr/>
          <a:lstStyle/>
          <a:p>
            <a:r>
              <a:rPr lang="en-US" dirty="0"/>
              <a:t>HTML Helpers</a:t>
            </a:r>
          </a:p>
        </p:txBody>
      </p:sp>
      <p:sp>
        <p:nvSpPr>
          <p:cNvPr id="3" name="Subtitle 2">
            <a:extLst>
              <a:ext uri="{FF2B5EF4-FFF2-40B4-BE49-F238E27FC236}">
                <a16:creationId xmlns:a16="http://schemas.microsoft.com/office/drawing/2014/main" id="{2403CFA9-92F9-465A-B0DB-171F5EB279C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32806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D20D5-B4D0-44AC-BC66-BAD610589E7C}"/>
              </a:ext>
            </a:extLst>
          </p:cNvPr>
          <p:cNvSpPr>
            <a:spLocks noGrp="1"/>
          </p:cNvSpPr>
          <p:nvPr>
            <p:ph type="title"/>
          </p:nvPr>
        </p:nvSpPr>
        <p:spPr/>
        <p:txBody>
          <a:bodyPr/>
          <a:lstStyle/>
          <a:p>
            <a:r>
              <a:rPr lang="en-US" dirty="0"/>
              <a:t>Types</a:t>
            </a:r>
          </a:p>
        </p:txBody>
      </p:sp>
      <p:sp>
        <p:nvSpPr>
          <p:cNvPr id="3" name="Content Placeholder 2">
            <a:extLst>
              <a:ext uri="{FF2B5EF4-FFF2-40B4-BE49-F238E27FC236}">
                <a16:creationId xmlns:a16="http://schemas.microsoft.com/office/drawing/2014/main" id="{79359198-D422-47A2-9F02-006BFEB96B33}"/>
              </a:ext>
            </a:extLst>
          </p:cNvPr>
          <p:cNvSpPr>
            <a:spLocks noGrp="1"/>
          </p:cNvSpPr>
          <p:nvPr>
            <p:ph idx="1"/>
          </p:nvPr>
        </p:nvSpPr>
        <p:spPr/>
        <p:txBody>
          <a:bodyPr>
            <a:normAutofit lnSpcReduction="10000"/>
          </a:bodyPr>
          <a:lstStyle/>
          <a:p>
            <a:r>
              <a:rPr lang="en-US" dirty="0"/>
              <a:t>Standard Html Helpers-These helpers are used to render the most common types of HTML elements like as HTML text boxes, checkboxes </a:t>
            </a:r>
            <a:r>
              <a:rPr lang="en-US" dirty="0" err="1"/>
              <a:t>etc</a:t>
            </a:r>
            <a:endParaRPr lang="en-US" dirty="0"/>
          </a:p>
          <a:p>
            <a:pPr fontAlgn="t"/>
            <a:r>
              <a:rPr lang="en-US" dirty="0"/>
              <a:t>Strongly Typed Html Helpers-These helpers are used to render the most common types of HTML elements in strongly typed view like as HTML text boxes, checkboxes etc. The HTML elements are created based on model properties.</a:t>
            </a:r>
          </a:p>
          <a:p>
            <a:pPr marL="0" indent="0">
              <a:buNone/>
            </a:pPr>
            <a:r>
              <a:rPr lang="en-US" dirty="0"/>
              <a:t>The strongly typed HTML helpers work on lambda expression. The model object is passed as a value to lambda expression, and you can select the field or property from model object to be used to set the id, name and value attributes of the HTML helper. </a:t>
            </a:r>
          </a:p>
        </p:txBody>
      </p:sp>
    </p:spTree>
    <p:extLst>
      <p:ext uri="{BB962C8B-B14F-4D97-AF65-F5344CB8AC3E}">
        <p14:creationId xmlns:p14="http://schemas.microsoft.com/office/powerpoint/2010/main" val="301000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D1243-02DB-48E7-B8AA-7060BE74CFD2}"/>
              </a:ext>
            </a:extLst>
          </p:cNvPr>
          <p:cNvSpPr>
            <a:spLocks noGrp="1"/>
          </p:cNvSpPr>
          <p:nvPr>
            <p:ph type="title"/>
          </p:nvPr>
        </p:nvSpPr>
        <p:spPr/>
        <p:txBody>
          <a:bodyPr/>
          <a:lstStyle/>
          <a:p>
            <a:r>
              <a:rPr lang="en-US" dirty="0"/>
              <a:t>List of Standard Html Helpers</a:t>
            </a:r>
          </a:p>
        </p:txBody>
      </p:sp>
      <p:sp>
        <p:nvSpPr>
          <p:cNvPr id="3" name="Content Placeholder 2">
            <a:extLst>
              <a:ext uri="{FF2B5EF4-FFF2-40B4-BE49-F238E27FC236}">
                <a16:creationId xmlns:a16="http://schemas.microsoft.com/office/drawing/2014/main" id="{C0E78CE9-BBD7-43EF-8EFF-624C7816CEFC}"/>
              </a:ext>
            </a:extLst>
          </p:cNvPr>
          <p:cNvSpPr>
            <a:spLocks noGrp="1"/>
          </p:cNvSpPr>
          <p:nvPr>
            <p:ph type="body" idx="1"/>
          </p:nvPr>
        </p:nvSpPr>
        <p:spPr/>
        <p:txBody>
          <a:bodyPr/>
          <a:lstStyle/>
          <a:p>
            <a:r>
              <a:rPr lang="en-US" dirty="0"/>
              <a:t>List of Standard Html </a:t>
            </a:r>
            <a:r>
              <a:rPr lang="en-US" dirty="0" err="1"/>
              <a:t>Helpes</a:t>
            </a:r>
            <a:endParaRPr lang="en-US" dirty="0"/>
          </a:p>
        </p:txBody>
      </p:sp>
    </p:spTree>
    <p:extLst>
      <p:ext uri="{BB962C8B-B14F-4D97-AF65-F5344CB8AC3E}">
        <p14:creationId xmlns:p14="http://schemas.microsoft.com/office/powerpoint/2010/main" val="311649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C18ED9-6D1A-4C85-A08F-3EFF41F38D8E}"/>
              </a:ext>
            </a:extLst>
          </p:cNvPr>
          <p:cNvSpPr>
            <a:spLocks noGrp="1"/>
          </p:cNvSpPr>
          <p:nvPr>
            <p:ph idx="1"/>
          </p:nvPr>
        </p:nvSpPr>
        <p:spPr>
          <a:xfrm>
            <a:off x="838200" y="344557"/>
            <a:ext cx="10515600" cy="5832406"/>
          </a:xfrm>
        </p:spPr>
        <p:txBody>
          <a:bodyPr>
            <a:normAutofit fontScale="55000" lnSpcReduction="20000"/>
          </a:bodyPr>
          <a:lstStyle/>
          <a:p>
            <a:pPr fontAlgn="t">
              <a:lnSpc>
                <a:spcPct val="110000"/>
              </a:lnSpc>
            </a:pPr>
            <a:r>
              <a:rPr lang="en-US" sz="3400" dirty="0" err="1"/>
              <a:t>TextBox</a:t>
            </a:r>
            <a:endParaRPr lang="en-US" sz="3400" dirty="0"/>
          </a:p>
          <a:p>
            <a:pPr marL="0" indent="0" fontAlgn="t">
              <a:lnSpc>
                <a:spcPct val="110000"/>
              </a:lnSpc>
              <a:buFont typeface="Arial" panose="020B0604020202020204" pitchFamily="34" charset="0"/>
              <a:buNone/>
            </a:pPr>
            <a:r>
              <a:rPr lang="en-US" sz="3400" dirty="0"/>
              <a:t>@</a:t>
            </a:r>
            <a:r>
              <a:rPr lang="en-US" sz="3400" dirty="0" err="1"/>
              <a:t>Html.TextBox</a:t>
            </a:r>
            <a:r>
              <a:rPr lang="en-US" sz="3400" dirty="0"/>
              <a:t>("Textbox1", "</a:t>
            </a:r>
            <a:r>
              <a:rPr lang="en-US" sz="3400" dirty="0" err="1"/>
              <a:t>val</a:t>
            </a:r>
            <a:r>
              <a:rPr lang="en-US" sz="3400" dirty="0"/>
              <a:t>") </a:t>
            </a:r>
            <a:br>
              <a:rPr lang="en-US" sz="3400" dirty="0"/>
            </a:br>
            <a:r>
              <a:rPr lang="en-US" sz="3400" dirty="0"/>
              <a:t>Output: &lt;input id="Textbox1" name="Textbox1" type="text" value="</a:t>
            </a:r>
            <a:r>
              <a:rPr lang="en-US" sz="3400" dirty="0" err="1"/>
              <a:t>val</a:t>
            </a:r>
            <a:r>
              <a:rPr lang="en-US" sz="3400" dirty="0"/>
              <a:t>" /&gt;</a:t>
            </a:r>
          </a:p>
          <a:p>
            <a:pPr fontAlgn="t">
              <a:lnSpc>
                <a:spcPct val="110000"/>
              </a:lnSpc>
            </a:pPr>
            <a:r>
              <a:rPr lang="en-US" sz="3400" dirty="0" err="1"/>
              <a:t>TextArea</a:t>
            </a:r>
            <a:endParaRPr lang="en-US" sz="3400" dirty="0"/>
          </a:p>
          <a:p>
            <a:pPr marL="0" indent="0" fontAlgn="t">
              <a:lnSpc>
                <a:spcPct val="110000"/>
              </a:lnSpc>
              <a:buFont typeface="Arial" panose="020B0604020202020204" pitchFamily="34" charset="0"/>
              <a:buNone/>
            </a:pPr>
            <a:r>
              <a:rPr lang="en-US" sz="3400" dirty="0"/>
              <a:t>@</a:t>
            </a:r>
            <a:r>
              <a:rPr lang="en-US" sz="3400" dirty="0" err="1"/>
              <a:t>Html.TextArea</a:t>
            </a:r>
            <a:r>
              <a:rPr lang="en-US" sz="3400" dirty="0"/>
              <a:t>("Textarea1", "</a:t>
            </a:r>
            <a:r>
              <a:rPr lang="en-US" sz="3400" dirty="0" err="1"/>
              <a:t>val</a:t>
            </a:r>
            <a:r>
              <a:rPr lang="en-US" sz="3400" dirty="0"/>
              <a:t>", 5, 15, null) </a:t>
            </a:r>
            <a:br>
              <a:rPr lang="en-US" sz="3400" dirty="0"/>
            </a:br>
            <a:r>
              <a:rPr lang="en-US" sz="3400" dirty="0"/>
              <a:t>Output: &lt;</a:t>
            </a:r>
            <a:r>
              <a:rPr lang="en-US" sz="3400" dirty="0" err="1"/>
              <a:t>textarea</a:t>
            </a:r>
            <a:r>
              <a:rPr lang="en-US" sz="3400" dirty="0"/>
              <a:t> cols="15" id="Textarea1" name="Textarea1" rows="5"&gt;</a:t>
            </a:r>
            <a:r>
              <a:rPr lang="en-US" sz="3400" dirty="0" err="1"/>
              <a:t>val</a:t>
            </a:r>
            <a:r>
              <a:rPr lang="en-US" sz="3400" dirty="0"/>
              <a:t>&lt;/</a:t>
            </a:r>
            <a:r>
              <a:rPr lang="en-US" sz="3400" dirty="0" err="1"/>
              <a:t>textarea</a:t>
            </a:r>
            <a:r>
              <a:rPr lang="en-US" sz="3400" dirty="0"/>
              <a:t>&gt;</a:t>
            </a:r>
          </a:p>
          <a:p>
            <a:pPr fontAlgn="t">
              <a:lnSpc>
                <a:spcPct val="110000"/>
              </a:lnSpc>
            </a:pPr>
            <a:r>
              <a:rPr lang="en-US" sz="3400" dirty="0"/>
              <a:t>Password</a:t>
            </a:r>
          </a:p>
          <a:p>
            <a:pPr marL="0" indent="0" fontAlgn="t">
              <a:lnSpc>
                <a:spcPct val="110000"/>
              </a:lnSpc>
              <a:buFont typeface="Arial" panose="020B0604020202020204" pitchFamily="34" charset="0"/>
              <a:buNone/>
            </a:pPr>
            <a:r>
              <a:rPr lang="en-US" sz="3400" dirty="0"/>
              <a:t>@</a:t>
            </a:r>
            <a:r>
              <a:rPr lang="en-US" sz="3400" dirty="0" err="1"/>
              <a:t>Html.Password</a:t>
            </a:r>
            <a:r>
              <a:rPr lang="en-US" sz="3400" dirty="0"/>
              <a:t>("Password1", "</a:t>
            </a:r>
            <a:r>
              <a:rPr lang="en-US" sz="3400" dirty="0" err="1"/>
              <a:t>val</a:t>
            </a:r>
            <a:r>
              <a:rPr lang="en-US" sz="3400" dirty="0"/>
              <a:t>") </a:t>
            </a:r>
            <a:br>
              <a:rPr lang="en-US" sz="3400" dirty="0"/>
            </a:br>
            <a:r>
              <a:rPr lang="en-US" sz="3400" dirty="0"/>
              <a:t>Output: &lt;input id="Password1" name="Password1" type="password" value="</a:t>
            </a:r>
            <a:r>
              <a:rPr lang="en-US" sz="3400" dirty="0" err="1"/>
              <a:t>val</a:t>
            </a:r>
            <a:r>
              <a:rPr lang="en-US" sz="3400" dirty="0"/>
              <a:t>" /&gt;</a:t>
            </a:r>
          </a:p>
          <a:p>
            <a:pPr fontAlgn="t">
              <a:lnSpc>
                <a:spcPct val="110000"/>
              </a:lnSpc>
            </a:pPr>
            <a:r>
              <a:rPr lang="en-US" sz="3400" dirty="0"/>
              <a:t>Hidden Field</a:t>
            </a:r>
          </a:p>
          <a:p>
            <a:pPr marL="0" indent="0" fontAlgn="t">
              <a:lnSpc>
                <a:spcPct val="110000"/>
              </a:lnSpc>
              <a:buFont typeface="Arial" panose="020B0604020202020204" pitchFamily="34" charset="0"/>
              <a:buNone/>
            </a:pPr>
            <a:r>
              <a:rPr lang="en-US" sz="3400" dirty="0"/>
              <a:t>@</a:t>
            </a:r>
            <a:r>
              <a:rPr lang="en-US" sz="3400" dirty="0" err="1"/>
              <a:t>Html.Hidden</a:t>
            </a:r>
            <a:r>
              <a:rPr lang="en-US" sz="3400" dirty="0"/>
              <a:t>("Hidden1", "</a:t>
            </a:r>
            <a:r>
              <a:rPr lang="en-US" sz="3400" dirty="0" err="1"/>
              <a:t>val</a:t>
            </a:r>
            <a:r>
              <a:rPr lang="en-US" sz="3400" dirty="0"/>
              <a:t>") </a:t>
            </a:r>
            <a:br>
              <a:rPr lang="en-US" sz="3400" dirty="0"/>
            </a:br>
            <a:r>
              <a:rPr lang="en-US" sz="3400" dirty="0"/>
              <a:t>Output: &lt;input id="Hidden1" name="Hidden1" type="hidden" value="</a:t>
            </a:r>
            <a:r>
              <a:rPr lang="en-US" sz="3400" dirty="0" err="1"/>
              <a:t>val</a:t>
            </a:r>
            <a:r>
              <a:rPr lang="en-US" sz="3400" dirty="0"/>
              <a:t>" /&gt;</a:t>
            </a:r>
          </a:p>
          <a:p>
            <a:pPr fontAlgn="t">
              <a:lnSpc>
                <a:spcPct val="110000"/>
              </a:lnSpc>
            </a:pPr>
            <a:r>
              <a:rPr lang="en-US" sz="3400" dirty="0" err="1"/>
              <a:t>CheckBox</a:t>
            </a:r>
            <a:endParaRPr lang="en-US" sz="3400" dirty="0"/>
          </a:p>
          <a:p>
            <a:pPr marL="0" indent="0" fontAlgn="t">
              <a:lnSpc>
                <a:spcPct val="110000"/>
              </a:lnSpc>
              <a:buFont typeface="Arial" panose="020B0604020202020204" pitchFamily="34" charset="0"/>
              <a:buNone/>
            </a:pPr>
            <a:r>
              <a:rPr lang="en-US" sz="3400" dirty="0"/>
              <a:t>@</a:t>
            </a:r>
            <a:r>
              <a:rPr lang="en-US" sz="3400" dirty="0" err="1"/>
              <a:t>Html.CheckBox</a:t>
            </a:r>
            <a:r>
              <a:rPr lang="en-US" sz="3400" dirty="0"/>
              <a:t>("Checkbox1", false) </a:t>
            </a:r>
            <a:br>
              <a:rPr lang="en-US" sz="3400" dirty="0"/>
            </a:br>
            <a:r>
              <a:rPr lang="en-US" sz="3400" dirty="0"/>
              <a:t>Output: &lt;input id="Checkbox1" name="Checkbox1" type="checkbox" value="true" /&gt; &lt;input name="</a:t>
            </a:r>
            <a:r>
              <a:rPr lang="en-US" sz="3400" dirty="0" err="1"/>
              <a:t>myCheckbox</a:t>
            </a:r>
            <a:r>
              <a:rPr lang="en-US" sz="3400" dirty="0"/>
              <a:t>" type="hidden" value="false" /&gt;</a:t>
            </a:r>
          </a:p>
          <a:p>
            <a:endParaRPr lang="en-US" dirty="0"/>
          </a:p>
        </p:txBody>
      </p:sp>
    </p:spTree>
    <p:extLst>
      <p:ext uri="{BB962C8B-B14F-4D97-AF65-F5344CB8AC3E}">
        <p14:creationId xmlns:p14="http://schemas.microsoft.com/office/powerpoint/2010/main" val="3439996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1D39CE-86EE-44B0-8A5B-A7FEC2760D2D}"/>
              </a:ext>
            </a:extLst>
          </p:cNvPr>
          <p:cNvSpPr>
            <a:spLocks noGrp="1"/>
          </p:cNvSpPr>
          <p:nvPr>
            <p:ph idx="1"/>
          </p:nvPr>
        </p:nvSpPr>
        <p:spPr>
          <a:xfrm>
            <a:off x="838200" y="689113"/>
            <a:ext cx="10515600" cy="5487850"/>
          </a:xfrm>
        </p:spPr>
        <p:txBody>
          <a:bodyPr>
            <a:normAutofit fontScale="92500"/>
          </a:bodyPr>
          <a:lstStyle/>
          <a:p>
            <a:pPr fontAlgn="t"/>
            <a:r>
              <a:rPr lang="en-US" dirty="0" err="1"/>
              <a:t>RadioButton</a:t>
            </a:r>
            <a:endParaRPr lang="en-US" dirty="0"/>
          </a:p>
          <a:p>
            <a:pPr marL="0" indent="0" fontAlgn="t">
              <a:buNone/>
            </a:pPr>
            <a:r>
              <a:rPr lang="en-US" dirty="0"/>
              <a:t>@</a:t>
            </a:r>
            <a:r>
              <a:rPr lang="en-US" dirty="0" err="1"/>
              <a:t>Html.RadioButton</a:t>
            </a:r>
            <a:r>
              <a:rPr lang="en-US" dirty="0"/>
              <a:t>("Radiobutton1", "</a:t>
            </a:r>
            <a:r>
              <a:rPr lang="en-US" dirty="0" err="1"/>
              <a:t>val</a:t>
            </a:r>
            <a:r>
              <a:rPr lang="en-US" dirty="0"/>
              <a:t>", true) </a:t>
            </a:r>
            <a:br>
              <a:rPr lang="en-US" dirty="0"/>
            </a:br>
            <a:r>
              <a:rPr lang="en-US" dirty="0"/>
              <a:t>Output: &lt;input checked="checked" id="Radiobutton1" name="Radiobutton1" type="radio" value="</a:t>
            </a:r>
            <a:r>
              <a:rPr lang="en-US" dirty="0" err="1"/>
              <a:t>val</a:t>
            </a:r>
            <a:r>
              <a:rPr lang="en-US" dirty="0"/>
              <a:t>" /&gt;</a:t>
            </a:r>
          </a:p>
          <a:p>
            <a:pPr fontAlgn="t"/>
            <a:r>
              <a:rPr lang="en-US" dirty="0"/>
              <a:t>Drop-down list</a:t>
            </a:r>
          </a:p>
          <a:p>
            <a:pPr marL="0" indent="0" fontAlgn="t">
              <a:buNone/>
            </a:pPr>
            <a:r>
              <a:rPr lang="en-US" dirty="0"/>
              <a:t>@</a:t>
            </a:r>
            <a:r>
              <a:rPr lang="en-US" dirty="0" err="1"/>
              <a:t>Html.DropDownList</a:t>
            </a:r>
            <a:r>
              <a:rPr lang="en-US" dirty="0"/>
              <a:t> (“DropDownList1”, new </a:t>
            </a:r>
            <a:r>
              <a:rPr lang="en-US" dirty="0" err="1"/>
              <a:t>SelectList</a:t>
            </a:r>
            <a:r>
              <a:rPr lang="en-US" dirty="0"/>
              <a:t>(new [] {"Male", "Female"})) </a:t>
            </a:r>
            <a:br>
              <a:rPr lang="en-US" dirty="0"/>
            </a:br>
            <a:r>
              <a:rPr lang="en-US" dirty="0"/>
              <a:t>Output: &lt;select id="DropDownList1" name="DropDownList1"&gt; &lt;option&gt;M&lt;/option&gt; &lt;option&gt;F&lt;/option&gt; &lt;/select&gt;</a:t>
            </a:r>
          </a:p>
          <a:p>
            <a:pPr fontAlgn="t"/>
            <a:r>
              <a:rPr lang="en-US" dirty="0"/>
              <a:t>Multiple-select</a:t>
            </a:r>
          </a:p>
          <a:p>
            <a:pPr marL="0" indent="0" fontAlgn="t">
              <a:buNone/>
            </a:pPr>
            <a:r>
              <a:rPr lang="en-US" dirty="0" err="1"/>
              <a:t>Html.ListBox</a:t>
            </a:r>
            <a:r>
              <a:rPr lang="en-US" dirty="0"/>
              <a:t>(“ListBox1”, new </a:t>
            </a:r>
            <a:r>
              <a:rPr lang="en-US" dirty="0" err="1"/>
              <a:t>MultiSelectList</a:t>
            </a:r>
            <a:r>
              <a:rPr lang="en-US" dirty="0"/>
              <a:t>(new [] {"Cricket", "Chess"})) </a:t>
            </a:r>
            <a:br>
              <a:rPr lang="en-US" dirty="0"/>
            </a:br>
            <a:r>
              <a:rPr lang="en-US" dirty="0"/>
              <a:t>Output: &lt;select id="ListBox1" multiple="multiple" name="ListBox1"&gt; &lt;option&gt;Cricket&lt;/option&gt; &lt;option&gt;Chess&lt;/option&gt; &lt;/select&gt;</a:t>
            </a:r>
          </a:p>
          <a:p>
            <a:endParaRPr lang="en-US" dirty="0"/>
          </a:p>
        </p:txBody>
      </p:sp>
    </p:spTree>
    <p:extLst>
      <p:ext uri="{BB962C8B-B14F-4D97-AF65-F5344CB8AC3E}">
        <p14:creationId xmlns:p14="http://schemas.microsoft.com/office/powerpoint/2010/main" val="847349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D8F85F-F814-47B7-AD0F-C831829FFCD2}"/>
              </a:ext>
            </a:extLst>
          </p:cNvPr>
          <p:cNvSpPr>
            <a:spLocks noGrp="1"/>
          </p:cNvSpPr>
          <p:nvPr>
            <p:ph type="title"/>
          </p:nvPr>
        </p:nvSpPr>
        <p:spPr/>
        <p:txBody>
          <a:bodyPr/>
          <a:lstStyle/>
          <a:p>
            <a:r>
              <a:rPr lang="en-US" dirty="0"/>
              <a:t>Strongly Typed Html Helpers</a:t>
            </a:r>
          </a:p>
        </p:txBody>
      </p:sp>
      <p:sp>
        <p:nvSpPr>
          <p:cNvPr id="5" name="Text Placeholder 4">
            <a:extLst>
              <a:ext uri="{FF2B5EF4-FFF2-40B4-BE49-F238E27FC236}">
                <a16:creationId xmlns:a16="http://schemas.microsoft.com/office/drawing/2014/main" id="{E5877B1E-5198-456B-AC91-88AB1BCFE9E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97417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2E4484-7DC6-4962-ADDC-775AE337F2E7}"/>
              </a:ext>
            </a:extLst>
          </p:cNvPr>
          <p:cNvSpPr>
            <a:spLocks noGrp="1"/>
          </p:cNvSpPr>
          <p:nvPr>
            <p:ph idx="1"/>
          </p:nvPr>
        </p:nvSpPr>
        <p:spPr>
          <a:xfrm>
            <a:off x="838200" y="397565"/>
            <a:ext cx="10515600" cy="5779398"/>
          </a:xfrm>
        </p:spPr>
        <p:txBody>
          <a:bodyPr>
            <a:normAutofit fontScale="32500" lnSpcReduction="20000"/>
          </a:bodyPr>
          <a:lstStyle/>
          <a:p>
            <a:pPr fontAlgn="t">
              <a:lnSpc>
                <a:spcPct val="110000"/>
              </a:lnSpc>
            </a:pPr>
            <a:r>
              <a:rPr lang="en-US" sz="5500" dirty="0" err="1"/>
              <a:t>TextBox</a:t>
            </a:r>
            <a:endParaRPr lang="en-US" sz="5500" dirty="0"/>
          </a:p>
          <a:p>
            <a:pPr fontAlgn="t">
              <a:lnSpc>
                <a:spcPct val="110000"/>
              </a:lnSpc>
            </a:pPr>
            <a:r>
              <a:rPr lang="en-US" sz="5500" dirty="0"/>
              <a:t>@</a:t>
            </a:r>
            <a:r>
              <a:rPr lang="en-US" sz="5500" dirty="0" err="1"/>
              <a:t>Html.TextBoxFor</a:t>
            </a:r>
            <a:r>
              <a:rPr lang="en-US" sz="5500" dirty="0"/>
              <a:t>(m=&gt;</a:t>
            </a:r>
            <a:r>
              <a:rPr lang="en-US" sz="5500" dirty="0" err="1"/>
              <a:t>m.Name</a:t>
            </a:r>
            <a:r>
              <a:rPr lang="en-US" sz="5500" dirty="0"/>
              <a:t>) </a:t>
            </a:r>
            <a:br>
              <a:rPr lang="en-US" sz="5500" dirty="0"/>
            </a:br>
            <a:r>
              <a:rPr lang="en-US" sz="5500" dirty="0"/>
              <a:t>Output: &lt;input id="Name" name="Name" type="text" value="Name-</a:t>
            </a:r>
            <a:r>
              <a:rPr lang="en-US" sz="5500" dirty="0" err="1"/>
              <a:t>val</a:t>
            </a:r>
            <a:r>
              <a:rPr lang="en-US" sz="5500" dirty="0"/>
              <a:t>" /&gt;</a:t>
            </a:r>
          </a:p>
          <a:p>
            <a:pPr fontAlgn="t">
              <a:lnSpc>
                <a:spcPct val="110000"/>
              </a:lnSpc>
            </a:pPr>
            <a:r>
              <a:rPr lang="en-US" sz="5500" dirty="0" err="1"/>
              <a:t>TextArea</a:t>
            </a:r>
            <a:endParaRPr lang="en-US" sz="5500" dirty="0"/>
          </a:p>
          <a:p>
            <a:pPr fontAlgn="t">
              <a:lnSpc>
                <a:spcPct val="110000"/>
              </a:lnSpc>
            </a:pPr>
            <a:r>
              <a:rPr lang="en-US" sz="5500" dirty="0"/>
              <a:t>@</a:t>
            </a:r>
            <a:r>
              <a:rPr lang="en-US" sz="5500" dirty="0" err="1"/>
              <a:t>Html.TextArea</a:t>
            </a:r>
            <a:r>
              <a:rPr lang="en-US" sz="5500" dirty="0"/>
              <a:t>(m=&gt;</a:t>
            </a:r>
            <a:r>
              <a:rPr lang="en-US" sz="5500" dirty="0" err="1"/>
              <a:t>m.Address</a:t>
            </a:r>
            <a:r>
              <a:rPr lang="en-US" sz="5500" dirty="0"/>
              <a:t> , 5, 15, new{})) </a:t>
            </a:r>
            <a:br>
              <a:rPr lang="en-US" sz="5500" dirty="0"/>
            </a:br>
            <a:r>
              <a:rPr lang="en-US" sz="5500" dirty="0"/>
              <a:t>Output: &lt;</a:t>
            </a:r>
            <a:r>
              <a:rPr lang="en-US" sz="5500" dirty="0" err="1"/>
              <a:t>textarea</a:t>
            </a:r>
            <a:r>
              <a:rPr lang="en-US" sz="5500" dirty="0"/>
              <a:t> cols="15" id="Address" name=" Address " rows="5"&gt;</a:t>
            </a:r>
            <a:r>
              <a:rPr lang="en-US" sz="5500" dirty="0" err="1"/>
              <a:t>Addressvalue</a:t>
            </a:r>
            <a:r>
              <a:rPr lang="en-US" sz="5500" dirty="0"/>
              <a:t>&lt;/</a:t>
            </a:r>
            <a:r>
              <a:rPr lang="en-US" sz="5500" dirty="0" err="1"/>
              <a:t>textarea</a:t>
            </a:r>
            <a:r>
              <a:rPr lang="en-US" sz="5500" dirty="0"/>
              <a:t>&gt;</a:t>
            </a:r>
          </a:p>
          <a:p>
            <a:pPr fontAlgn="t">
              <a:lnSpc>
                <a:spcPct val="110000"/>
              </a:lnSpc>
            </a:pPr>
            <a:r>
              <a:rPr lang="en-US" sz="5500" dirty="0"/>
              <a:t>Password</a:t>
            </a:r>
          </a:p>
          <a:p>
            <a:pPr fontAlgn="t">
              <a:lnSpc>
                <a:spcPct val="110000"/>
              </a:lnSpc>
            </a:pPr>
            <a:r>
              <a:rPr lang="en-US" sz="5500" dirty="0"/>
              <a:t>@</a:t>
            </a:r>
            <a:r>
              <a:rPr lang="en-US" sz="5500" dirty="0" err="1"/>
              <a:t>Html.PasswordFor</a:t>
            </a:r>
            <a:r>
              <a:rPr lang="en-US" sz="5500" dirty="0"/>
              <a:t>(m=&gt;</a:t>
            </a:r>
            <a:r>
              <a:rPr lang="en-US" sz="5500" dirty="0" err="1"/>
              <a:t>m.Password</a:t>
            </a:r>
            <a:r>
              <a:rPr lang="en-US" sz="5500" dirty="0"/>
              <a:t>) </a:t>
            </a:r>
            <a:br>
              <a:rPr lang="en-US" sz="5500" dirty="0"/>
            </a:br>
            <a:r>
              <a:rPr lang="en-US" sz="5500" dirty="0"/>
              <a:t>Output: &lt;input id="Password" name="Password" type="password"/&gt;</a:t>
            </a:r>
          </a:p>
          <a:p>
            <a:pPr fontAlgn="t">
              <a:lnSpc>
                <a:spcPct val="110000"/>
              </a:lnSpc>
            </a:pPr>
            <a:r>
              <a:rPr lang="en-US" sz="5500" dirty="0"/>
              <a:t>Hidden Field</a:t>
            </a:r>
          </a:p>
          <a:p>
            <a:pPr fontAlgn="t">
              <a:lnSpc>
                <a:spcPct val="110000"/>
              </a:lnSpc>
            </a:pPr>
            <a:r>
              <a:rPr lang="en-US" sz="5500" dirty="0"/>
              <a:t>@</a:t>
            </a:r>
            <a:r>
              <a:rPr lang="en-US" sz="5500" dirty="0" err="1"/>
              <a:t>Html.HiddenFor</a:t>
            </a:r>
            <a:r>
              <a:rPr lang="en-US" sz="5500" dirty="0"/>
              <a:t>(m=&gt;</a:t>
            </a:r>
            <a:r>
              <a:rPr lang="en-US" sz="5500" dirty="0" err="1"/>
              <a:t>m.UserId</a:t>
            </a:r>
            <a:r>
              <a:rPr lang="en-US" sz="5500" dirty="0"/>
              <a:t>) </a:t>
            </a:r>
            <a:br>
              <a:rPr lang="en-US" sz="5500" dirty="0"/>
            </a:br>
            <a:r>
              <a:rPr lang="en-US" sz="5500" dirty="0"/>
              <a:t>Output: &lt;input id=" </a:t>
            </a:r>
            <a:r>
              <a:rPr lang="en-US" sz="5500" dirty="0" err="1"/>
              <a:t>UserId</a:t>
            </a:r>
            <a:r>
              <a:rPr lang="en-US" sz="5500" dirty="0"/>
              <a:t>" name=" </a:t>
            </a:r>
            <a:r>
              <a:rPr lang="en-US" sz="5500" dirty="0" err="1"/>
              <a:t>UserId</a:t>
            </a:r>
            <a:r>
              <a:rPr lang="en-US" sz="5500" dirty="0"/>
              <a:t>" type="hidden" value="</a:t>
            </a:r>
            <a:r>
              <a:rPr lang="en-US" sz="5500" dirty="0" err="1"/>
              <a:t>UserId-val</a:t>
            </a:r>
            <a:r>
              <a:rPr lang="en-US" sz="5500" dirty="0"/>
              <a:t>" /&gt;</a:t>
            </a:r>
          </a:p>
          <a:p>
            <a:pPr fontAlgn="t">
              <a:lnSpc>
                <a:spcPct val="110000"/>
              </a:lnSpc>
            </a:pPr>
            <a:r>
              <a:rPr lang="en-US" sz="5500" dirty="0" err="1"/>
              <a:t>CheckBox</a:t>
            </a:r>
            <a:endParaRPr lang="en-US" sz="5500" dirty="0"/>
          </a:p>
          <a:p>
            <a:pPr fontAlgn="t">
              <a:lnSpc>
                <a:spcPct val="110000"/>
              </a:lnSpc>
            </a:pPr>
            <a:r>
              <a:rPr lang="en-US" sz="5500" dirty="0"/>
              <a:t>@</a:t>
            </a:r>
            <a:r>
              <a:rPr lang="en-US" sz="5500" dirty="0" err="1"/>
              <a:t>Html.CheckBoxFor</a:t>
            </a:r>
            <a:r>
              <a:rPr lang="en-US" sz="5500" dirty="0"/>
              <a:t>(m=&gt;</a:t>
            </a:r>
            <a:r>
              <a:rPr lang="en-US" sz="5500" dirty="0" err="1"/>
              <a:t>m.IsApproved</a:t>
            </a:r>
            <a:r>
              <a:rPr lang="en-US" sz="5500" dirty="0"/>
              <a:t>) </a:t>
            </a:r>
            <a:br>
              <a:rPr lang="en-US" sz="5500" dirty="0"/>
            </a:br>
            <a:r>
              <a:rPr lang="en-US" sz="5500" dirty="0"/>
              <a:t>Output: &lt;input id="Checkbox1" name="Checkbox1" type="checkbox" value="true" /&gt; &lt;input name="</a:t>
            </a:r>
            <a:r>
              <a:rPr lang="en-US" sz="5500" dirty="0" err="1"/>
              <a:t>myCheckbox</a:t>
            </a:r>
            <a:r>
              <a:rPr lang="en-US" sz="5500" dirty="0"/>
              <a:t>" type="hidden" value="false" /&gt;</a:t>
            </a:r>
          </a:p>
          <a:p>
            <a:endParaRPr lang="en-US" dirty="0"/>
          </a:p>
        </p:txBody>
      </p:sp>
    </p:spTree>
    <p:extLst>
      <p:ext uri="{BB962C8B-B14F-4D97-AF65-F5344CB8AC3E}">
        <p14:creationId xmlns:p14="http://schemas.microsoft.com/office/powerpoint/2010/main" val="161795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B251A-E4E1-43E6-8B3F-F9F902FEAE25}"/>
              </a:ext>
            </a:extLst>
          </p:cNvPr>
          <p:cNvSpPr>
            <a:spLocks noGrp="1"/>
          </p:cNvSpPr>
          <p:nvPr>
            <p:ph idx="1"/>
          </p:nvPr>
        </p:nvSpPr>
        <p:spPr>
          <a:xfrm>
            <a:off x="838200" y="503583"/>
            <a:ext cx="10515600" cy="5673380"/>
          </a:xfrm>
        </p:spPr>
        <p:txBody>
          <a:bodyPr>
            <a:normAutofit fontScale="85000" lnSpcReduction="20000"/>
          </a:bodyPr>
          <a:lstStyle/>
          <a:p>
            <a:pPr fontAlgn="t">
              <a:lnSpc>
                <a:spcPct val="110000"/>
              </a:lnSpc>
            </a:pPr>
            <a:r>
              <a:rPr lang="en-US" dirty="0" err="1"/>
              <a:t>RadioButton</a:t>
            </a:r>
            <a:endParaRPr lang="en-US" dirty="0"/>
          </a:p>
          <a:p>
            <a:pPr fontAlgn="t">
              <a:lnSpc>
                <a:spcPct val="110000"/>
              </a:lnSpc>
            </a:pPr>
            <a:r>
              <a:rPr lang="en-US" dirty="0"/>
              <a:t>@</a:t>
            </a:r>
            <a:r>
              <a:rPr lang="en-US" dirty="0" err="1"/>
              <a:t>Html.RadioButtonFor</a:t>
            </a:r>
            <a:r>
              <a:rPr lang="en-US" dirty="0"/>
              <a:t>(m=&gt;</a:t>
            </a:r>
            <a:r>
              <a:rPr lang="en-US" dirty="0" err="1"/>
              <a:t>m.IsApproved</a:t>
            </a:r>
            <a:r>
              <a:rPr lang="en-US" dirty="0"/>
              <a:t>, "</a:t>
            </a:r>
            <a:r>
              <a:rPr lang="en-US" dirty="0" err="1"/>
              <a:t>val</a:t>
            </a:r>
            <a:r>
              <a:rPr lang="en-US" dirty="0"/>
              <a:t>") </a:t>
            </a:r>
            <a:br>
              <a:rPr lang="en-US" dirty="0"/>
            </a:br>
            <a:r>
              <a:rPr lang="en-US" dirty="0"/>
              <a:t>Output: &lt;input checked="checked" id="Radiobutton1" name="Radiobutton1" type="radio" value="</a:t>
            </a:r>
            <a:r>
              <a:rPr lang="en-US" dirty="0" err="1"/>
              <a:t>val</a:t>
            </a:r>
            <a:r>
              <a:rPr lang="en-US" dirty="0"/>
              <a:t>" /&gt;</a:t>
            </a:r>
          </a:p>
          <a:p>
            <a:pPr fontAlgn="t">
              <a:lnSpc>
                <a:spcPct val="110000"/>
              </a:lnSpc>
            </a:pPr>
            <a:r>
              <a:rPr lang="en-US" dirty="0"/>
              <a:t>Drop-down list</a:t>
            </a:r>
          </a:p>
          <a:p>
            <a:pPr fontAlgn="t">
              <a:lnSpc>
                <a:spcPct val="110000"/>
              </a:lnSpc>
            </a:pPr>
            <a:r>
              <a:rPr lang="en-US" dirty="0"/>
              <a:t>@</a:t>
            </a:r>
            <a:r>
              <a:rPr lang="en-US" dirty="0" err="1"/>
              <a:t>Html.DropDownListFor</a:t>
            </a:r>
            <a:r>
              <a:rPr lang="en-US" dirty="0"/>
              <a:t>(m =&gt; </a:t>
            </a:r>
            <a:r>
              <a:rPr lang="en-US" dirty="0" err="1"/>
              <a:t>m.Gender</a:t>
            </a:r>
            <a:r>
              <a:rPr lang="en-US" dirty="0"/>
              <a:t>, new </a:t>
            </a:r>
            <a:r>
              <a:rPr lang="en-US" dirty="0" err="1"/>
              <a:t>SelectList</a:t>
            </a:r>
            <a:r>
              <a:rPr lang="en-US" dirty="0"/>
              <a:t>(new [] {"Male", "Female"})) </a:t>
            </a:r>
            <a:br>
              <a:rPr lang="en-US" dirty="0"/>
            </a:br>
            <a:r>
              <a:rPr lang="en-US" dirty="0"/>
              <a:t>Output: &lt;select id="Gender" name="Gender"&gt; &lt;option&gt;Male&lt;/option&gt; &lt;option&gt;Female&lt;/option&gt; &lt;/select&gt;</a:t>
            </a:r>
          </a:p>
          <a:p>
            <a:pPr fontAlgn="t">
              <a:lnSpc>
                <a:spcPct val="110000"/>
              </a:lnSpc>
            </a:pPr>
            <a:r>
              <a:rPr lang="en-US" dirty="0"/>
              <a:t>Multiple-select</a:t>
            </a:r>
          </a:p>
          <a:p>
            <a:pPr fontAlgn="t">
              <a:lnSpc>
                <a:spcPct val="110000"/>
              </a:lnSpc>
            </a:pPr>
            <a:r>
              <a:rPr lang="en-US" dirty="0" err="1"/>
              <a:t>Html.ListBoxFor</a:t>
            </a:r>
            <a:r>
              <a:rPr lang="en-US" dirty="0"/>
              <a:t>(m =&gt; </a:t>
            </a:r>
            <a:r>
              <a:rPr lang="en-US" dirty="0" err="1"/>
              <a:t>m.Hobbies</a:t>
            </a:r>
            <a:r>
              <a:rPr lang="en-US" dirty="0"/>
              <a:t>, new </a:t>
            </a:r>
            <a:r>
              <a:rPr lang="en-US" dirty="0" err="1"/>
              <a:t>MultiSelectList</a:t>
            </a:r>
            <a:r>
              <a:rPr lang="en-US" dirty="0"/>
              <a:t>(new [] {"Cricket", "Chess"})) </a:t>
            </a:r>
            <a:br>
              <a:rPr lang="en-US" dirty="0"/>
            </a:br>
            <a:r>
              <a:rPr lang="en-US" dirty="0"/>
              <a:t>Output: &lt;select id="Hobbies" multiple="multiple" name="Hobbies"&gt; &lt;option&gt;Cricket&lt;/option&gt; &lt;option&gt;Chess&lt;/option&gt; &lt;/select&gt;</a:t>
            </a:r>
          </a:p>
          <a:p>
            <a:endParaRPr lang="en-US" dirty="0"/>
          </a:p>
        </p:txBody>
      </p:sp>
    </p:spTree>
    <p:extLst>
      <p:ext uri="{BB962C8B-B14F-4D97-AF65-F5344CB8AC3E}">
        <p14:creationId xmlns:p14="http://schemas.microsoft.com/office/powerpoint/2010/main" val="2657712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800</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HTML Helpers</vt:lpstr>
      <vt:lpstr>Types</vt:lpstr>
      <vt:lpstr>List of Standard Html Helpers</vt:lpstr>
      <vt:lpstr>PowerPoint Presentation</vt:lpstr>
      <vt:lpstr>PowerPoint Presentation</vt:lpstr>
      <vt:lpstr>Strongly Typed Html Helpers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Helpers</dc:title>
  <dc:creator>Admin</dc:creator>
  <cp:lastModifiedBy>deoresulakshana@gmail.com</cp:lastModifiedBy>
  <cp:revision>4</cp:revision>
  <dcterms:created xsi:type="dcterms:W3CDTF">2018-05-29T13:16:01Z</dcterms:created>
  <dcterms:modified xsi:type="dcterms:W3CDTF">2021-08-02T03:46:23Z</dcterms:modified>
</cp:coreProperties>
</file>