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 Latt Phone" initials="SLP" lastIdx="1" clrIdx="0">
    <p:extLst>
      <p:ext uri="{19B8F6BF-5375-455C-9EA6-DF929625EA0E}">
        <p15:presenceInfo xmlns:p15="http://schemas.microsoft.com/office/powerpoint/2012/main" userId="45559565ac0b31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B019-07D7-4157-9809-1AF3A3F9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4EC8E-95A9-4BAF-82C3-DC4571E29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0605-958E-4502-8434-23F749E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4C5F-674E-482C-98B1-56F416E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AC21-1BF4-4095-96BF-073D602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B25A-8C3C-4467-8186-9424B112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E56E-419C-4981-B1C2-4EB9E20D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7073-79DF-400C-A3AA-7CFE8B39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D99E-8774-4611-9A74-00F1E8F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7178B-F3EC-4B94-A6E7-B0D8F73F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E10D2-12D0-4427-A29B-478D7F0AB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7076A-AEF0-4283-B875-DC47BD3C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054D-B0D7-46B1-9245-F67DCB8E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9F57-782D-49A7-A546-40CF197F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E258-DBEF-49E8-8F6A-5E7B9E1D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3D38-CF28-4B0C-A6D1-CAFFB7B5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8A43-11A1-4BC9-90F6-5999549E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AF42-4E6A-4468-BD97-A3E8D637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8B8E-CA6D-4527-AABB-AE773131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3DF7-9F2A-4DA2-9789-32A62C2A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D650-7912-4AC4-8324-2B5C4A11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4A8D5-7139-4C8D-8380-AE44D344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E84B-E0EE-4863-A6FF-355D697C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E44C-10D1-43B6-99AB-5E74F6E7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5912-2693-4DA9-A442-587C78F8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4E1-1242-49A9-8D72-218BEEB1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8CB8-7EB6-423D-81B6-B85BA47C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F1D9-38A5-4D82-BBA1-66796F53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D7FEC-F6DB-4A47-93E7-E84A7A0E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1487A-6A59-4BDF-9B7F-C1E7E64F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FF61-EEE4-439B-82FF-2665D299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ADE-4637-4951-8F6C-CA366C55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051A-5EDC-40BD-B673-C672F8BB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09A19-533A-4B96-9D80-15450A65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769C-191D-4199-A6B1-3F7B433AE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B968-7BCA-4961-B795-ADB6DD5F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8AC6B-30C6-421F-B924-D2BABA2F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98E86-1D6C-4D3B-BDBB-D71DF740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58F10-740F-4EAE-A6AB-B188AC22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3938-06F2-4A19-AF1F-4276D5F6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2B189-59F3-43BB-95A6-92C5EBD7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C6FB4-76AE-44D6-AA25-3BBE54EC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A7FF4-590C-44F3-8079-FC3DDE01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9306D-93C1-48EB-A437-634864DF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ECE21-DADE-4C40-83CF-FB74E64C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E8F45-0972-4EE3-835F-C8925AF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9FC1-D8B5-4564-B784-8E92FB06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832B-2C10-4DE4-A3EC-7E823ADB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942D-440E-4B35-B61F-16DEC6AF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F69E-BB5A-48BA-9719-C8A4256C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2074-1B72-4A55-AFD0-87C548AF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319D-8BA5-4A0E-94FF-0A38D2A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B15C-2758-4633-981F-546D0D08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F3817-C2E0-4C27-80C4-7B8689601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C493-8B0D-4DEB-8922-2F3297A4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C329D-4AE9-40CF-B33E-107E375D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6682-FF04-4391-8E0D-A06CA38B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A0F3B-A81B-4E3D-BE7F-010D84CD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D9D6E-92E4-4E52-90AC-45C0E2BC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DBD0E-C5E0-47DB-A090-FF5B5DEF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2438-154A-4571-B3C7-5C6DE35E7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DB77-867E-43A3-A432-65EF0F63060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39C4-26EB-4D22-BEE3-E30C17AC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2CFF-D420-45B1-9A73-494F0E3D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4C68-82F7-44C5-8527-9CAD98D9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D9DB-0177-4B46-A9C5-65E891A1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680" y="1184217"/>
            <a:ext cx="7233920" cy="1655762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IT’s Emergency Patient: Wi-Fi Protected Access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9E9D0-4894-432F-BB40-B25A6563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7040" y="6060758"/>
            <a:ext cx="2235200" cy="705802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Su Latt Phone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44619-C308-4CC3-9AFD-EC2D15E7E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82" y="3014899"/>
            <a:ext cx="3636963" cy="36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53AAE5-46D1-4AA5-936E-E5331937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77" y="3742331"/>
            <a:ext cx="4504823" cy="31533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D970B-FD51-4343-9132-0A06C356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" y="4436937"/>
            <a:ext cx="5303540" cy="2346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EBDE7-3809-434A-917F-68B8C5C7A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4923976"/>
            <a:ext cx="2107190" cy="18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99362-BF9B-47A9-8515-AB2A07A7C601}"/>
              </a:ext>
            </a:extLst>
          </p:cNvPr>
          <p:cNvSpPr txBox="1"/>
          <p:nvPr/>
        </p:nvSpPr>
        <p:spPr>
          <a:xfrm>
            <a:off x="311711" y="425357"/>
            <a:ext cx="146995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9CC8E-6ABC-402E-8A91-8C82ED7AFB95}"/>
              </a:ext>
            </a:extLst>
          </p:cNvPr>
          <p:cNvSpPr txBox="1"/>
          <p:nvPr/>
        </p:nvSpPr>
        <p:spPr>
          <a:xfrm>
            <a:off x="9719035" y="454962"/>
            <a:ext cx="130341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9B4C0-BDDA-4089-AC13-D6CD86446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570"/>
            <a:ext cx="12192000" cy="5010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B4C60A-7018-4C1B-8070-7C1293FEAB54}"/>
              </a:ext>
            </a:extLst>
          </p:cNvPr>
          <p:cNvSpPr txBox="1"/>
          <p:nvPr/>
        </p:nvSpPr>
        <p:spPr>
          <a:xfrm>
            <a:off x="5125192" y="808905"/>
            <a:ext cx="173421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WPA2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B42C54-7A35-4586-A3A6-1A1F0A92CBAF}"/>
              </a:ext>
            </a:extLst>
          </p:cNvPr>
          <p:cNvSpPr/>
          <p:nvPr/>
        </p:nvSpPr>
        <p:spPr>
          <a:xfrm>
            <a:off x="4615989" y="544388"/>
            <a:ext cx="2752627" cy="11746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CA99C-8A1B-409E-98E4-5801DB77C0DD}"/>
              </a:ext>
            </a:extLst>
          </p:cNvPr>
          <p:cNvSpPr txBox="1"/>
          <p:nvPr/>
        </p:nvSpPr>
        <p:spPr>
          <a:xfrm>
            <a:off x="4480508" y="1931570"/>
            <a:ext cx="3023585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rint MT Shadow" panose="04020605060303030202" pitchFamily="82" charset="0"/>
              </a:rPr>
              <a:t>4-Way Handshake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B1A2A-4FF6-44DC-A0E6-4E5F481A53B2}"/>
              </a:ext>
            </a:extLst>
          </p:cNvPr>
          <p:cNvSpPr txBox="1"/>
          <p:nvPr/>
        </p:nvSpPr>
        <p:spPr>
          <a:xfrm>
            <a:off x="194821" y="1101250"/>
            <a:ext cx="3364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Wired Equivalent Privacy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918C3-E66B-4DBA-9CE2-F0ED9401E858}"/>
              </a:ext>
            </a:extLst>
          </p:cNvPr>
          <p:cNvSpPr txBox="1"/>
          <p:nvPr/>
        </p:nvSpPr>
        <p:spPr>
          <a:xfrm>
            <a:off x="9114042" y="1055126"/>
            <a:ext cx="307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Wi-Fi Protected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13D3C-815F-4DFC-9E9C-364866FC4177}"/>
              </a:ext>
            </a:extLst>
          </p:cNvPr>
          <p:cNvSpPr txBox="1"/>
          <p:nvPr/>
        </p:nvSpPr>
        <p:spPr>
          <a:xfrm>
            <a:off x="7813406" y="1931570"/>
            <a:ext cx="225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alligraphy" panose="03010101010101010101" pitchFamily="66" charset="0"/>
              </a:rPr>
              <a:t>To establish secure network connection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81049-D3B2-4342-BE19-2F7FC4879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3" y="2705099"/>
            <a:ext cx="5426058" cy="2299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9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7A28-5BDF-4CBF-9F05-BF8565E0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99" y="365036"/>
            <a:ext cx="7985289" cy="45500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WPA 2 and the 4-way Handshake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CBD088-B8AC-4CB2-95E1-82B5A96C4FE5}"/>
              </a:ext>
            </a:extLst>
          </p:cNvPr>
          <p:cNvSpPr>
            <a:spLocks noChangeAspect="1"/>
          </p:cNvSpPr>
          <p:nvPr/>
        </p:nvSpPr>
        <p:spPr>
          <a:xfrm>
            <a:off x="2867370" y="1022499"/>
            <a:ext cx="2234257" cy="10426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B61105-EE2A-4DAD-8C6C-844C848AB0B1}"/>
              </a:ext>
            </a:extLst>
          </p:cNvPr>
          <p:cNvSpPr>
            <a:spLocks noChangeAspect="1"/>
          </p:cNvSpPr>
          <p:nvPr/>
        </p:nvSpPr>
        <p:spPr>
          <a:xfrm>
            <a:off x="7268068" y="1022498"/>
            <a:ext cx="2183088" cy="10187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F5BB74-9F29-4514-816D-35FF3652A6DF}"/>
              </a:ext>
            </a:extLst>
          </p:cNvPr>
          <p:cNvCxnSpPr>
            <a:cxnSpLocks noChangeAspect="1"/>
          </p:cNvCxnSpPr>
          <p:nvPr/>
        </p:nvCxnSpPr>
        <p:spPr>
          <a:xfrm>
            <a:off x="4067648" y="2065152"/>
            <a:ext cx="0" cy="463730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3C0612-88A8-4776-BAB9-868DDFBAA5E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361887" y="2030594"/>
            <a:ext cx="1" cy="4827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B2971D-0651-4B75-9F8B-25087BB6647F}"/>
              </a:ext>
            </a:extLst>
          </p:cNvPr>
          <p:cNvCxnSpPr>
            <a:cxnSpLocks noChangeAspect="1"/>
          </p:cNvCxnSpPr>
          <p:nvPr/>
        </p:nvCxnSpPr>
        <p:spPr>
          <a:xfrm>
            <a:off x="4039385" y="3342249"/>
            <a:ext cx="4320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50EE7-D24C-4F1C-BC75-10FE254BDFE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067666" y="2478037"/>
            <a:ext cx="42919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48AAA-0018-496F-9B30-45312BB6D41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039385" y="4192548"/>
            <a:ext cx="4320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2E7C7-36E4-4196-B41E-2D08B80B1E24}"/>
              </a:ext>
            </a:extLst>
          </p:cNvPr>
          <p:cNvCxnSpPr>
            <a:cxnSpLocks noChangeAspect="1"/>
          </p:cNvCxnSpPr>
          <p:nvPr/>
        </p:nvCxnSpPr>
        <p:spPr>
          <a:xfrm>
            <a:off x="4067648" y="5082481"/>
            <a:ext cx="429196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940D96-8746-4F51-9C12-B4EDBD123761}"/>
              </a:ext>
            </a:extLst>
          </p:cNvPr>
          <p:cNvSpPr txBox="1">
            <a:spLocks noChangeAspect="1"/>
          </p:cNvSpPr>
          <p:nvPr/>
        </p:nvSpPr>
        <p:spPr>
          <a:xfrm>
            <a:off x="5420414" y="2992295"/>
            <a:ext cx="14172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D5898-10A0-43C9-B37A-9B0D2C334DE9}"/>
              </a:ext>
            </a:extLst>
          </p:cNvPr>
          <p:cNvSpPr txBox="1">
            <a:spLocks noChangeAspect="1"/>
          </p:cNvSpPr>
          <p:nvPr/>
        </p:nvSpPr>
        <p:spPr>
          <a:xfrm>
            <a:off x="5411772" y="2167554"/>
            <a:ext cx="13769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D651D-7421-45E2-A302-70EA5AFF79DB}"/>
              </a:ext>
            </a:extLst>
          </p:cNvPr>
          <p:cNvSpPr txBox="1">
            <a:spLocks noChangeAspect="1"/>
          </p:cNvSpPr>
          <p:nvPr/>
        </p:nvSpPr>
        <p:spPr>
          <a:xfrm>
            <a:off x="5227843" y="3873795"/>
            <a:ext cx="14179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Another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0880E-3586-4424-90B5-6BDDEE60AB97}"/>
              </a:ext>
            </a:extLst>
          </p:cNvPr>
          <p:cNvSpPr txBox="1">
            <a:spLocks noChangeAspect="1"/>
          </p:cNvSpPr>
          <p:nvPr/>
        </p:nvSpPr>
        <p:spPr>
          <a:xfrm>
            <a:off x="5187351" y="4786137"/>
            <a:ext cx="15742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86467-1B6A-43A2-B724-213D5CE8B64B}"/>
              </a:ext>
            </a:extLst>
          </p:cNvPr>
          <p:cNvSpPr txBox="1"/>
          <p:nvPr/>
        </p:nvSpPr>
        <p:spPr>
          <a:xfrm>
            <a:off x="2262433" y="2665452"/>
            <a:ext cx="180521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Generate PTK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A38EA2-1491-4D15-A095-CAB1178477BF}"/>
              </a:ext>
            </a:extLst>
          </p:cNvPr>
          <p:cNvSpPr txBox="1"/>
          <p:nvPr/>
        </p:nvSpPr>
        <p:spPr>
          <a:xfrm>
            <a:off x="8359611" y="5125736"/>
            <a:ext cx="157424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Install PTK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BE68C4-B1F1-436B-BE02-3DDBB14B6201}"/>
              </a:ext>
            </a:extLst>
          </p:cNvPr>
          <p:cNvSpPr txBox="1"/>
          <p:nvPr/>
        </p:nvSpPr>
        <p:spPr>
          <a:xfrm>
            <a:off x="132597" y="1511356"/>
            <a:ext cx="192630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PTK </a:t>
            </a:r>
            <a:r>
              <a:rPr lang="en-US" sz="2000" dirty="0"/>
              <a:t>– Pairwise Transient Key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9E1900-1172-4931-AF05-1A0940B40A0D}"/>
              </a:ext>
            </a:extLst>
          </p:cNvPr>
          <p:cNvCxnSpPr/>
          <p:nvPr/>
        </p:nvCxnSpPr>
        <p:spPr>
          <a:xfrm>
            <a:off x="4067648" y="5939410"/>
            <a:ext cx="429196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172382-6B05-470C-9818-B105FC83F6D3}"/>
              </a:ext>
            </a:extLst>
          </p:cNvPr>
          <p:cNvSpPr txBox="1"/>
          <p:nvPr/>
        </p:nvSpPr>
        <p:spPr>
          <a:xfrm>
            <a:off x="5227843" y="5735554"/>
            <a:ext cx="186929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Encrypted</a:t>
            </a:r>
            <a:r>
              <a:rPr lang="en-US" sz="2000" baseline="30000" dirty="0"/>
              <a:t>1</a:t>
            </a:r>
            <a:r>
              <a:rPr lang="en-US" sz="2000" dirty="0"/>
              <a:t>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16A1D-FDCC-4692-A1FB-FBFDAE57A927}"/>
              </a:ext>
            </a:extLst>
          </p:cNvPr>
          <p:cNvSpPr txBox="1"/>
          <p:nvPr/>
        </p:nvSpPr>
        <p:spPr>
          <a:xfrm>
            <a:off x="5101627" y="2160341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AA163-E1D5-46AD-8B92-EB1F0B323430}"/>
              </a:ext>
            </a:extLst>
          </p:cNvPr>
          <p:cNvSpPr txBox="1"/>
          <p:nvPr/>
        </p:nvSpPr>
        <p:spPr>
          <a:xfrm>
            <a:off x="5103779" y="2998638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553BA1-B219-400D-A736-91868DD0C9DB}"/>
              </a:ext>
            </a:extLst>
          </p:cNvPr>
          <p:cNvSpPr txBox="1"/>
          <p:nvPr/>
        </p:nvSpPr>
        <p:spPr>
          <a:xfrm>
            <a:off x="4923883" y="3867748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F13511-35A5-4BFD-B608-945E2DCBCBC2}"/>
              </a:ext>
            </a:extLst>
          </p:cNvPr>
          <p:cNvSpPr txBox="1"/>
          <p:nvPr/>
        </p:nvSpPr>
        <p:spPr>
          <a:xfrm>
            <a:off x="4876113" y="479128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67FC0-4846-46EB-BF9D-84093D145D09}"/>
              </a:ext>
            </a:extLst>
          </p:cNvPr>
          <p:cNvSpPr txBox="1"/>
          <p:nvPr/>
        </p:nvSpPr>
        <p:spPr>
          <a:xfrm>
            <a:off x="151236" y="3922140"/>
            <a:ext cx="182738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Nonce – </a:t>
            </a:r>
            <a:r>
              <a:rPr lang="en-US" dirty="0">
                <a:solidFill>
                  <a:schemeClr val="tx1"/>
                </a:solidFill>
              </a:rPr>
              <a:t>A number to be used only once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2A70AE-5E9A-4F9F-9977-9801D4C5B944}"/>
              </a:ext>
            </a:extLst>
          </p:cNvPr>
          <p:cNvCxnSpPr/>
          <p:nvPr/>
        </p:nvCxnSpPr>
        <p:spPr>
          <a:xfrm>
            <a:off x="4088250" y="6398704"/>
            <a:ext cx="429196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4264C0-7F71-4A18-AC0D-D674A9B40763}"/>
              </a:ext>
            </a:extLst>
          </p:cNvPr>
          <p:cNvSpPr txBox="1"/>
          <p:nvPr/>
        </p:nvSpPr>
        <p:spPr>
          <a:xfrm>
            <a:off x="5227843" y="6199087"/>
            <a:ext cx="186929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Encrypted</a:t>
            </a:r>
            <a:r>
              <a:rPr lang="en-US" sz="2000" baseline="30000" dirty="0"/>
              <a:t>2</a:t>
            </a:r>
            <a:r>
              <a:rPr lang="en-US" sz="2000" dirty="0"/>
              <a:t> Data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1A5D9B-CF9B-405A-9249-8AD7C1548037}"/>
              </a:ext>
            </a:extLst>
          </p:cNvPr>
          <p:cNvCxnSpPr/>
          <p:nvPr/>
        </p:nvCxnSpPr>
        <p:spPr>
          <a:xfrm>
            <a:off x="2481396" y="5651175"/>
            <a:ext cx="69697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394F31-58C0-4C85-AA40-C2BE30F5FCA8}"/>
              </a:ext>
            </a:extLst>
          </p:cNvPr>
          <p:cNvSpPr txBox="1"/>
          <p:nvPr/>
        </p:nvSpPr>
        <p:spPr>
          <a:xfrm>
            <a:off x="8379836" y="3467741"/>
            <a:ext cx="180521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Generate PTK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78042A-BA3D-423F-BB43-E87593278901}"/>
              </a:ext>
            </a:extLst>
          </p:cNvPr>
          <p:cNvSpPr txBox="1"/>
          <p:nvPr/>
        </p:nvSpPr>
        <p:spPr>
          <a:xfrm>
            <a:off x="2443809" y="5082481"/>
            <a:ext cx="157424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Install PTK</a:t>
            </a:r>
          </a:p>
        </p:txBody>
      </p:sp>
    </p:spTree>
    <p:extLst>
      <p:ext uri="{BB962C8B-B14F-4D97-AF65-F5344CB8AC3E}">
        <p14:creationId xmlns:p14="http://schemas.microsoft.com/office/powerpoint/2010/main" val="23961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34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54FED1-F006-45C6-85C8-FCBE51A30F24}"/>
              </a:ext>
            </a:extLst>
          </p:cNvPr>
          <p:cNvSpPr>
            <a:spLocks noChangeAspect="1"/>
          </p:cNvSpPr>
          <p:nvPr/>
        </p:nvSpPr>
        <p:spPr>
          <a:xfrm>
            <a:off x="2789533" y="0"/>
            <a:ext cx="2234257" cy="10426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D5358-A743-48B1-A361-6A391250AC01}"/>
              </a:ext>
            </a:extLst>
          </p:cNvPr>
          <p:cNvSpPr>
            <a:spLocks noChangeAspect="1"/>
          </p:cNvSpPr>
          <p:nvPr/>
        </p:nvSpPr>
        <p:spPr>
          <a:xfrm>
            <a:off x="8232469" y="23879"/>
            <a:ext cx="2183088" cy="10187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ECE594-28EA-43B8-8D19-4576F5A5B077}"/>
              </a:ext>
            </a:extLst>
          </p:cNvPr>
          <p:cNvCxnSpPr>
            <a:cxnSpLocks noChangeAspect="1"/>
          </p:cNvCxnSpPr>
          <p:nvPr/>
        </p:nvCxnSpPr>
        <p:spPr>
          <a:xfrm>
            <a:off x="3970329" y="1042653"/>
            <a:ext cx="0" cy="58153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5EA0A-3631-4761-9025-BD092C24E06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326292" y="1031975"/>
            <a:ext cx="1" cy="5826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65F862-E432-49D0-A739-3A4BC54B6EA8}"/>
              </a:ext>
            </a:extLst>
          </p:cNvPr>
          <p:cNvCxnSpPr>
            <a:cxnSpLocks noChangeAspect="1"/>
          </p:cNvCxnSpPr>
          <p:nvPr/>
        </p:nvCxnSpPr>
        <p:spPr>
          <a:xfrm>
            <a:off x="3942066" y="2167350"/>
            <a:ext cx="27127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7A5CA-3543-47DF-92E2-9F2297D1544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70347" y="1455538"/>
            <a:ext cx="266921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514EC4-1A7B-43C5-878E-3108D0B18DB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42067" y="2884021"/>
            <a:ext cx="26974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69F0F-315B-4093-9449-15FCB429C721}"/>
              </a:ext>
            </a:extLst>
          </p:cNvPr>
          <p:cNvCxnSpPr>
            <a:cxnSpLocks noChangeAspect="1"/>
          </p:cNvCxnSpPr>
          <p:nvPr/>
        </p:nvCxnSpPr>
        <p:spPr>
          <a:xfrm>
            <a:off x="3970329" y="3633262"/>
            <a:ext cx="268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D29A82B-1D7F-49D3-9D4B-4F10EA14E69F}"/>
              </a:ext>
            </a:extLst>
          </p:cNvPr>
          <p:cNvSpPr/>
          <p:nvPr/>
        </p:nvSpPr>
        <p:spPr>
          <a:xfrm flipV="1">
            <a:off x="5669280" y="115421"/>
            <a:ext cx="1940560" cy="91654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3A299-E061-491C-92F9-0412B2C241B4}"/>
              </a:ext>
            </a:extLst>
          </p:cNvPr>
          <p:cNvSpPr txBox="1"/>
          <p:nvPr/>
        </p:nvSpPr>
        <p:spPr>
          <a:xfrm>
            <a:off x="6159364" y="290808"/>
            <a:ext cx="96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01A2D4-F3FE-466E-8A61-C2636F2F610A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639560" y="1031962"/>
            <a:ext cx="28262" cy="58071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33A36-5AC6-4C68-99CA-60FE436C44E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639560" y="1455538"/>
            <a:ext cx="266921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87D3A-44A2-4211-BE59-5527FF4CE942}"/>
              </a:ext>
            </a:extLst>
          </p:cNvPr>
          <p:cNvCxnSpPr>
            <a:cxnSpLocks noChangeAspect="1"/>
          </p:cNvCxnSpPr>
          <p:nvPr/>
        </p:nvCxnSpPr>
        <p:spPr>
          <a:xfrm>
            <a:off x="6596039" y="2167350"/>
            <a:ext cx="27127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DCA9E7-5684-48AD-91C4-F0897D925F5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96039" y="2884021"/>
            <a:ext cx="26974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41C9B6-D6BC-4540-A658-A49B42FBA02B}"/>
              </a:ext>
            </a:extLst>
          </p:cNvPr>
          <p:cNvCxnSpPr>
            <a:cxnSpLocks noChangeAspect="1"/>
          </p:cNvCxnSpPr>
          <p:nvPr/>
        </p:nvCxnSpPr>
        <p:spPr>
          <a:xfrm>
            <a:off x="3970329" y="4091992"/>
            <a:ext cx="268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3BCAED-E4AC-4AC0-A4EE-699017E03CE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632423" y="4858441"/>
            <a:ext cx="26974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544B85-D8F4-484A-BDD1-8B67AADFC22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42066" y="4863404"/>
            <a:ext cx="26974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93FB07-7D07-4CF5-82BA-9105914E404F}"/>
              </a:ext>
            </a:extLst>
          </p:cNvPr>
          <p:cNvCxnSpPr>
            <a:cxnSpLocks noChangeAspect="1"/>
          </p:cNvCxnSpPr>
          <p:nvPr/>
        </p:nvCxnSpPr>
        <p:spPr>
          <a:xfrm>
            <a:off x="3983351" y="5489496"/>
            <a:ext cx="268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0B3FD-6ED0-4D72-8383-54E20C480D57}"/>
              </a:ext>
            </a:extLst>
          </p:cNvPr>
          <p:cNvCxnSpPr>
            <a:cxnSpLocks noChangeAspect="1"/>
          </p:cNvCxnSpPr>
          <p:nvPr/>
        </p:nvCxnSpPr>
        <p:spPr>
          <a:xfrm>
            <a:off x="6667822" y="5489496"/>
            <a:ext cx="268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8EFDFD-995D-45AF-99C4-79EE8902D121}"/>
              </a:ext>
            </a:extLst>
          </p:cNvPr>
          <p:cNvCxnSpPr>
            <a:cxnSpLocks noChangeAspect="1"/>
          </p:cNvCxnSpPr>
          <p:nvPr/>
        </p:nvCxnSpPr>
        <p:spPr>
          <a:xfrm>
            <a:off x="3993343" y="6091481"/>
            <a:ext cx="268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1F5159-E8EB-4FCD-88E9-C67D0BDDFFF0}"/>
              </a:ext>
            </a:extLst>
          </p:cNvPr>
          <p:cNvSpPr txBox="1">
            <a:spLocks noChangeAspect="1"/>
          </p:cNvSpPr>
          <p:nvPr/>
        </p:nvSpPr>
        <p:spPr>
          <a:xfrm>
            <a:off x="4780558" y="1937251"/>
            <a:ext cx="13501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4ACAE-AFD4-400F-8448-FE133FB58DD6}"/>
              </a:ext>
            </a:extLst>
          </p:cNvPr>
          <p:cNvSpPr txBox="1">
            <a:spLocks noChangeAspect="1"/>
          </p:cNvSpPr>
          <p:nvPr/>
        </p:nvSpPr>
        <p:spPr>
          <a:xfrm>
            <a:off x="7555434" y="1181498"/>
            <a:ext cx="142765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BA33F-1DDD-4368-A09F-E2540AB95E71}"/>
              </a:ext>
            </a:extLst>
          </p:cNvPr>
          <p:cNvSpPr txBox="1">
            <a:spLocks noChangeAspect="1"/>
          </p:cNvSpPr>
          <p:nvPr/>
        </p:nvSpPr>
        <p:spPr>
          <a:xfrm>
            <a:off x="7445338" y="2694496"/>
            <a:ext cx="15742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Another Key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C68041-DB99-4392-A994-1434F7D5B780}"/>
              </a:ext>
            </a:extLst>
          </p:cNvPr>
          <p:cNvSpPr txBox="1">
            <a:spLocks noChangeAspect="1"/>
          </p:cNvSpPr>
          <p:nvPr/>
        </p:nvSpPr>
        <p:spPr>
          <a:xfrm>
            <a:off x="4671996" y="3411273"/>
            <a:ext cx="15742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A3E15-612B-4F8C-BADE-34239724AFC5}"/>
              </a:ext>
            </a:extLst>
          </p:cNvPr>
          <p:cNvSpPr txBox="1"/>
          <p:nvPr/>
        </p:nvSpPr>
        <p:spPr>
          <a:xfrm>
            <a:off x="7245289" y="1174285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BCD050-CB60-437C-9705-F7227372AF80}"/>
              </a:ext>
            </a:extLst>
          </p:cNvPr>
          <p:cNvSpPr txBox="1"/>
          <p:nvPr/>
        </p:nvSpPr>
        <p:spPr>
          <a:xfrm>
            <a:off x="4521612" y="1941135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C2F0A-C740-4421-87D6-4AFD9A5F68B2}"/>
              </a:ext>
            </a:extLst>
          </p:cNvPr>
          <p:cNvSpPr txBox="1"/>
          <p:nvPr/>
        </p:nvSpPr>
        <p:spPr>
          <a:xfrm>
            <a:off x="7140029" y="2698571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544286-DA9B-457B-812A-AD8F6E641465}"/>
              </a:ext>
            </a:extLst>
          </p:cNvPr>
          <p:cNvSpPr txBox="1"/>
          <p:nvPr/>
        </p:nvSpPr>
        <p:spPr>
          <a:xfrm>
            <a:off x="4360318" y="3407000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8797-078A-4B09-8F50-BBB8299F0C66}"/>
              </a:ext>
            </a:extLst>
          </p:cNvPr>
          <p:cNvSpPr txBox="1"/>
          <p:nvPr/>
        </p:nvSpPr>
        <p:spPr>
          <a:xfrm>
            <a:off x="4448658" y="3938524"/>
            <a:ext cx="17018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Encrypted</a:t>
            </a:r>
            <a:r>
              <a:rPr lang="en-US" baseline="30000" dirty="0"/>
              <a:t>1</a:t>
            </a:r>
            <a:r>
              <a:rPr lang="en-US" dirty="0"/>
              <a:t>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0535A8-F08C-459C-8B0E-1330D240F123}"/>
              </a:ext>
            </a:extLst>
          </p:cNvPr>
          <p:cNvSpPr txBox="1">
            <a:spLocks noChangeAspect="1"/>
          </p:cNvSpPr>
          <p:nvPr/>
        </p:nvSpPr>
        <p:spPr>
          <a:xfrm>
            <a:off x="7414711" y="4637424"/>
            <a:ext cx="15742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GTK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7BCCB0-68B8-4AAD-92C9-B5C8E9FFFD03}"/>
              </a:ext>
            </a:extLst>
          </p:cNvPr>
          <p:cNvSpPr txBox="1"/>
          <p:nvPr/>
        </p:nvSpPr>
        <p:spPr>
          <a:xfrm>
            <a:off x="7120196" y="4637424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22C0D9-5F9F-4510-B5E7-075AF8952251}"/>
              </a:ext>
            </a:extLst>
          </p:cNvPr>
          <p:cNvSpPr txBox="1">
            <a:spLocks noChangeAspect="1"/>
          </p:cNvSpPr>
          <p:nvPr/>
        </p:nvSpPr>
        <p:spPr>
          <a:xfrm>
            <a:off x="4671996" y="5273283"/>
            <a:ext cx="15742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E2427-19B6-4AE1-A168-009A1F9AE571}"/>
              </a:ext>
            </a:extLst>
          </p:cNvPr>
          <p:cNvSpPr txBox="1"/>
          <p:nvPr/>
        </p:nvSpPr>
        <p:spPr>
          <a:xfrm>
            <a:off x="4370310" y="5273283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EF70EF-0013-4549-8D1C-A47A423F8A8F}"/>
              </a:ext>
            </a:extLst>
          </p:cNvPr>
          <p:cNvSpPr txBox="1"/>
          <p:nvPr/>
        </p:nvSpPr>
        <p:spPr>
          <a:xfrm>
            <a:off x="4458650" y="5834882"/>
            <a:ext cx="17018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Encrypted</a:t>
            </a:r>
            <a:r>
              <a:rPr lang="en-US" baseline="30000" dirty="0"/>
              <a:t>1</a:t>
            </a:r>
            <a:r>
              <a:rPr lang="en-US" dirty="0"/>
              <a:t>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2FFD62-B701-4737-88C5-FD6002EF8A18}"/>
              </a:ext>
            </a:extLst>
          </p:cNvPr>
          <p:cNvSpPr txBox="1"/>
          <p:nvPr/>
        </p:nvSpPr>
        <p:spPr>
          <a:xfrm>
            <a:off x="5380672" y="4245461"/>
            <a:ext cx="17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139D-0429-4897-964C-F06A42848B89}"/>
              </a:ext>
            </a:extLst>
          </p:cNvPr>
          <p:cNvSpPr/>
          <p:nvPr/>
        </p:nvSpPr>
        <p:spPr>
          <a:xfrm>
            <a:off x="5359356" y="4373904"/>
            <a:ext cx="276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109951-4E58-423C-A7F5-CF943C303CCF}"/>
              </a:ext>
            </a:extLst>
          </p:cNvPr>
          <p:cNvSpPr/>
          <p:nvPr/>
        </p:nvSpPr>
        <p:spPr>
          <a:xfrm>
            <a:off x="5393242" y="6153036"/>
            <a:ext cx="276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F472CB-B77E-45DF-A075-2B717DBA8391}"/>
              </a:ext>
            </a:extLst>
          </p:cNvPr>
          <p:cNvSpPr/>
          <p:nvPr/>
        </p:nvSpPr>
        <p:spPr>
          <a:xfrm>
            <a:off x="5383250" y="6343583"/>
            <a:ext cx="276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DD12B1-04B2-48B7-8847-BFBA47E78E62}"/>
              </a:ext>
            </a:extLst>
          </p:cNvPr>
          <p:cNvCxnSpPr/>
          <p:nvPr/>
        </p:nvCxnSpPr>
        <p:spPr>
          <a:xfrm>
            <a:off x="2997200" y="3807529"/>
            <a:ext cx="69697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79989B-1A15-46FF-9C87-7249DEBDAC89}"/>
              </a:ext>
            </a:extLst>
          </p:cNvPr>
          <p:cNvSpPr txBox="1"/>
          <p:nvPr/>
        </p:nvSpPr>
        <p:spPr>
          <a:xfrm>
            <a:off x="2122088" y="1613776"/>
            <a:ext cx="1848241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Generate PTK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F14390-26C3-49AE-AC88-CB7AD5DEA287}"/>
              </a:ext>
            </a:extLst>
          </p:cNvPr>
          <p:cNvSpPr txBox="1"/>
          <p:nvPr/>
        </p:nvSpPr>
        <p:spPr>
          <a:xfrm>
            <a:off x="9343812" y="2269749"/>
            <a:ext cx="172903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Generate PTK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37711A-5F7A-4DA8-8970-6CA36B6BA61C}"/>
              </a:ext>
            </a:extLst>
          </p:cNvPr>
          <p:cNvSpPr txBox="1"/>
          <p:nvPr/>
        </p:nvSpPr>
        <p:spPr>
          <a:xfrm>
            <a:off x="2383642" y="3595939"/>
            <a:ext cx="155842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Installs PTK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A00811-E150-4F4A-9E8C-27BB170F4D47}"/>
              </a:ext>
            </a:extLst>
          </p:cNvPr>
          <p:cNvSpPr txBox="1"/>
          <p:nvPr/>
        </p:nvSpPr>
        <p:spPr>
          <a:xfrm>
            <a:off x="9354506" y="5492592"/>
            <a:ext cx="149574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Installs PTK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1C027-9943-4514-B0B1-CC6D9F738D24}"/>
              </a:ext>
            </a:extLst>
          </p:cNvPr>
          <p:cNvSpPr txBox="1"/>
          <p:nvPr/>
        </p:nvSpPr>
        <p:spPr>
          <a:xfrm>
            <a:off x="2204290" y="5515425"/>
            <a:ext cx="172862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Reinstalls</a:t>
            </a:r>
            <a:r>
              <a:rPr lang="en-US" sz="2000" dirty="0"/>
              <a:t> PTK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F94C3-EBE5-40A2-8F92-EF1D5BEF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0906"/>
            <a:ext cx="12192000" cy="7409468"/>
          </a:xfrm>
          <a:prstGeom prst="rect">
            <a:avLst/>
          </a:prstGeom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8B394D1C-CD2B-4979-88A4-A2FC6D6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9372"/>
            <a:ext cx="8038662" cy="23819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KRACK </a:t>
            </a:r>
            <a:b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on </a:t>
            </a:r>
            <a:b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4-way Handshake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F0BAA18-0FB9-4FBB-A662-0153F389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426"/>
            <a:ext cx="757529" cy="96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3D698-FA02-4788-A3E8-38E861CAA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3073798"/>
            <a:ext cx="7181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82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A5D01-DE3D-4935-8F3B-D9B348D4F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5" y="266360"/>
            <a:ext cx="2173373" cy="1927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7544A-CC05-48F7-9E4E-C60E4AB13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92" y="4230278"/>
            <a:ext cx="4893347" cy="2432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31AA-4193-4FE7-BCE3-ED1D6C8D6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1" y="14044"/>
            <a:ext cx="3369151" cy="2432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8FC3DD-B811-4F40-A517-428743C5CE69}"/>
              </a:ext>
            </a:extLst>
          </p:cNvPr>
          <p:cNvSpPr txBox="1"/>
          <p:nvPr/>
        </p:nvSpPr>
        <p:spPr>
          <a:xfrm>
            <a:off x="231073" y="2337941"/>
            <a:ext cx="70749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WPA2 –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WPA, WEP – less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A wide scope of potential victims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Design flaw</a:t>
            </a:r>
          </a:p>
          <a:p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Threat level: Intermediate as of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Quite New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04161-0193-4B91-A149-497D2B80BFA6}"/>
              </a:ext>
            </a:extLst>
          </p:cNvPr>
          <p:cNvSpPr/>
          <p:nvPr/>
        </p:nvSpPr>
        <p:spPr>
          <a:xfrm>
            <a:off x="4483129" y="351548"/>
            <a:ext cx="2810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Damages</a:t>
            </a:r>
          </a:p>
        </p:txBody>
      </p:sp>
    </p:spTree>
    <p:extLst>
      <p:ext uri="{BB962C8B-B14F-4D97-AF65-F5344CB8AC3E}">
        <p14:creationId xmlns:p14="http://schemas.microsoft.com/office/powerpoint/2010/main" val="22953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E71FA-D7A0-42A9-B606-9462EAF41D9D}"/>
              </a:ext>
            </a:extLst>
          </p:cNvPr>
          <p:cNvSpPr/>
          <p:nvPr/>
        </p:nvSpPr>
        <p:spPr>
          <a:xfrm>
            <a:off x="4728865" y="414451"/>
            <a:ext cx="31524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3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3366</TotalTime>
  <Words>135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Imprint MT Shadow</vt:lpstr>
      <vt:lpstr>Lucida Calligraphy</vt:lpstr>
      <vt:lpstr>Times New Roman</vt:lpstr>
      <vt:lpstr>Office Theme</vt:lpstr>
      <vt:lpstr>IT’s Emergency Patient: Wi-Fi Protected Access II</vt:lpstr>
      <vt:lpstr>PowerPoint Presentation</vt:lpstr>
      <vt:lpstr>PowerPoint Presentation</vt:lpstr>
      <vt:lpstr>WPA 2 and the 4-way Handshake</vt:lpstr>
      <vt:lpstr>KRACK  on  4-way Handshake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Emergency Patient: Wi-Fi Protected Access II</dc:title>
  <dc:creator>Su Latt Phone</dc:creator>
  <cp:lastModifiedBy>Su Latt Phone</cp:lastModifiedBy>
  <cp:revision>284</cp:revision>
  <dcterms:created xsi:type="dcterms:W3CDTF">2018-04-13T04:20:01Z</dcterms:created>
  <dcterms:modified xsi:type="dcterms:W3CDTF">2018-05-18T19:32:44Z</dcterms:modified>
</cp:coreProperties>
</file>