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3787" y="213135"/>
            <a:ext cx="7772400" cy="1470025"/>
          </a:xfrm>
        </p:spPr>
        <p:txBody>
          <a:bodyPr/>
          <a:lstStyle/>
          <a:p>
            <a:r>
              <a:rPr dirty="0"/>
              <a:t>Agile &amp; Scrum: A Smarter Way to 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46671"/>
            <a:ext cx="6400800" cy="3652684"/>
          </a:xfrm>
        </p:spPr>
        <p:txBody>
          <a:bodyPr>
            <a:normAutofit fontScale="92500" lnSpcReduction="20000"/>
          </a:bodyPr>
          <a:lstStyle/>
          <a:p>
            <a:r>
              <a:rPr dirty="0">
                <a:solidFill>
                  <a:schemeClr val="tx1"/>
                </a:solidFill>
              </a:rPr>
              <a:t>Instead of following a rigid plan, Agile helps teams stay flexible, work together, and deliver useful results faster.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Scrum is one of the most popular Agile approaches. It organizes work into short sprints with clear roles and regular check-ins, so teams can adapt quickly and keep projects on track.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The Key Roles in Scrum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9929"/>
            <a:ext cx="8229600" cy="4977581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• Scrum Master – The coach of the team. Helps remove roadblocks and makes sure everyone follows the process.</a:t>
            </a:r>
          </a:p>
          <a:p>
            <a:endParaRPr dirty="0"/>
          </a:p>
          <a:p>
            <a:r>
              <a:rPr dirty="0"/>
              <a:t>• Product Owner – The voice of the customer. Decides what’s most important and ensures the team builds the right things.</a:t>
            </a:r>
          </a:p>
          <a:p>
            <a:endParaRPr dirty="0"/>
          </a:p>
          <a:p>
            <a:r>
              <a:rPr dirty="0"/>
              <a:t>• Development Team – The builders. They design, code, test, and deliver working features together.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993"/>
            <a:ext cx="8229600" cy="1143000"/>
          </a:xfrm>
        </p:spPr>
        <p:txBody>
          <a:bodyPr/>
          <a:lstStyle/>
          <a:p>
            <a:r>
              <a:rPr dirty="0"/>
              <a:t>The Agile Way of Building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858" y="1000432"/>
            <a:ext cx="8229600" cy="5606845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• Planning – Break work into small user stories and prioritize them.</a:t>
            </a:r>
          </a:p>
          <a:p>
            <a:endParaRPr dirty="0"/>
          </a:p>
          <a:p>
            <a:r>
              <a:rPr dirty="0"/>
              <a:t>• Design &amp; Development – Build features in small, working pieces instead of all at once.</a:t>
            </a:r>
          </a:p>
          <a:p>
            <a:endParaRPr dirty="0"/>
          </a:p>
          <a:p>
            <a:r>
              <a:rPr dirty="0"/>
              <a:t>• Testing – Test as you go, making sure quality is baked in.</a:t>
            </a:r>
          </a:p>
          <a:p>
            <a:endParaRPr dirty="0"/>
          </a:p>
          <a:p>
            <a:r>
              <a:rPr dirty="0"/>
              <a:t>• Review – Show progress to stakeholders and gather feedback early.</a:t>
            </a:r>
          </a:p>
          <a:p>
            <a:endParaRPr dirty="0"/>
          </a:p>
          <a:p>
            <a:r>
              <a:rPr dirty="0"/>
              <a:t>• Retrospective – Reflect on what went well and what can be improved for the next sprint.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337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Waterfall vs. Agile: What’s the Difference?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2883"/>
            <a:ext cx="8229600" cy="4997246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Waterfall:</a:t>
            </a:r>
          </a:p>
          <a:p>
            <a:r>
              <a:rPr dirty="0"/>
              <a:t>- Work moves step by step with little room for change.</a:t>
            </a:r>
          </a:p>
          <a:p>
            <a:r>
              <a:rPr dirty="0"/>
              <a:t>- Feedback usually comes late in the project.</a:t>
            </a:r>
          </a:p>
          <a:p>
            <a:r>
              <a:rPr dirty="0"/>
              <a:t>- Best for projects where everything is known in advance.</a:t>
            </a:r>
          </a:p>
          <a:p>
            <a:endParaRPr dirty="0"/>
          </a:p>
          <a:p>
            <a:r>
              <a:rPr dirty="0"/>
              <a:t>Agile:</a:t>
            </a:r>
          </a:p>
          <a:p>
            <a:r>
              <a:rPr dirty="0"/>
              <a:t>- Work happens in short, flexible cycles.</a:t>
            </a:r>
          </a:p>
          <a:p>
            <a:r>
              <a:rPr dirty="0"/>
              <a:t>- Feedback is constant, so changes are easier to handle.</a:t>
            </a:r>
          </a:p>
          <a:p>
            <a:r>
              <a:rPr dirty="0"/>
              <a:t>- Great for projects that evolve as you go.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Approach Works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There’s no one-size-fits-all answer. Agile works best for projects with changing needs, close customer interaction, or creative problem solving. Waterfall may be better when requirements are fixed and predictable.</a:t>
            </a:r>
          </a:p>
          <a:p>
            <a:endParaRPr dirty="0"/>
          </a:p>
          <a:p>
            <a:r>
              <a:rPr dirty="0"/>
              <a:t>For SNHU Travel, Agile was the right choice because frequent feedback and step-by-step delivery kept the project aligned with user 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Beck, K., et al. (2020). Manifesto for Agile Software Development. Agile Alliance.</a:t>
            </a:r>
          </a:p>
          <a:p>
            <a:r>
              <a:t>Schwaber, K., &amp; Sutherland, J. (2020). The Scrum Guide: The Definitive Guide to Scrum. Scrum.org.</a:t>
            </a:r>
          </a:p>
          <a:p>
            <a:r>
              <a:t>Serrador, P., &amp; Pinto, J. K. (2015). Does Agile work? Project Management Journal, 46(1), 21–34.</a:t>
            </a:r>
          </a:p>
          <a:p>
            <a:r>
              <a:t>VersionOne. (2021). 14th Annual State of Agile Report. Digital.ai.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442</Words>
  <Application>Microsoft Office PowerPoint</Application>
  <PresentationFormat>On-screen Show (4:3)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Agile &amp; Scrum: A Smarter Way to Work</vt:lpstr>
      <vt:lpstr>The Key Roles in Scrum</vt:lpstr>
      <vt:lpstr>The Agile Way of Building Software</vt:lpstr>
      <vt:lpstr>Waterfall vs. Agile: What’s the Difference?</vt:lpstr>
      <vt:lpstr>Which Approach Works Best?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Uprety, Sulav</cp:lastModifiedBy>
  <cp:revision>2</cp:revision>
  <dcterms:created xsi:type="dcterms:W3CDTF">2013-01-27T09:14:16Z</dcterms:created>
  <dcterms:modified xsi:type="dcterms:W3CDTF">2025-08-18T00:37:40Z</dcterms:modified>
  <cp:category/>
</cp:coreProperties>
</file>