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672f187b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672f187b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a6ca95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a6ca95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a6ca95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a6ca95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a6ca95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a6ca95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a6ca95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a6ca95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a6ca9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a6ca9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672f1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672f1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672f18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672f18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672f187b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672f187b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672f187b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672f187b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a6ca9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a6ca9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672f187b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672f187b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672f187b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672f187b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672f187b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672f187b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4400" y="3064775"/>
            <a:ext cx="7955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Lato"/>
                <a:ea typeface="Lato"/>
                <a:cs typeface="Lato"/>
                <a:sym typeface="Lato"/>
              </a:rPr>
              <a:t>Presentation on Flutters Components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Presented By Sulav Poudel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73533" t="0"/>
          <a:stretch/>
        </p:blipFill>
        <p:spPr>
          <a:xfrm>
            <a:off x="3283800" y="418900"/>
            <a:ext cx="2339398" cy="2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9800" y="439750"/>
            <a:ext cx="37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Splitting</a:t>
            </a: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 Widgets to Methods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8106" l="28135" r="28564" t="18665"/>
          <a:stretch/>
        </p:blipFill>
        <p:spPr>
          <a:xfrm>
            <a:off x="319800" y="1025943"/>
            <a:ext cx="3797699" cy="361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4725" l="28247" r="28789" t="13233"/>
          <a:stretch/>
        </p:blipFill>
        <p:spPr>
          <a:xfrm>
            <a:off x="5139750" y="723600"/>
            <a:ext cx="3363686" cy="36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16388" l="27789" r="28783" t="74540"/>
          <a:stretch/>
        </p:blipFill>
        <p:spPr>
          <a:xfrm>
            <a:off x="5139750" y="4334800"/>
            <a:ext cx="3363676" cy="46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4178275" y="2221550"/>
            <a:ext cx="809100" cy="42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219800" y="1728950"/>
            <a:ext cx="7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Splitting Widgets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138950" y="2758300"/>
            <a:ext cx="86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219800" y="221915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37549" cy="38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0" y="152400"/>
            <a:ext cx="4647600" cy="38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213200" y="306475"/>
            <a:ext cx="390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Naming Convention in Flutter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13200" y="1039350"/>
            <a:ext cx="85548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naming convention is a set of rules for choosing the character sequence to be used for identifiers which denote variables, types, functions, and other entities in source code and documentation.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has it’s own naming conventions for the Variables, Fields, Methods, Classes, and Packages.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Field name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will starts with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Lower-Case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every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word’s first letter will be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Upper-Case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secondName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getAllColors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Under-Score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middle of the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Field Name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discussed in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Dart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But you can use the underscore at the beginning of a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 Name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if you do so then it will be a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Private Variable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Private Field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it’s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Scope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will be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Local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546325" y="479700"/>
            <a:ext cx="3824400" cy="4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names will starts with Upper-Case letter and every second word’s first letter is also Upper-Case like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People{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ProductService{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}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MaterialPageRoute{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141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700">
              <a:solidFill>
                <a:srgbClr val="4141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523125" y="479700"/>
            <a:ext cx="41706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you want to make the class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then use Under-Score in front of Class name. See Below :-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_People{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_ProductService{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}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_MaterialPageRoute{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333125" y="426400"/>
            <a:ext cx="732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the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Directories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Source Files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will be named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LowerCase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UnderScores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lower_case_underscores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73100" y="333125"/>
            <a:ext cx="167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Widgets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73100" y="1019538"/>
            <a:ext cx="807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In Flutter everything is a widget. Widget are like legos and are the building blocks of Flutter Apps. We can combine them together to build an amazing apps with complex user interface.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3100" y="2209400"/>
            <a:ext cx="8075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central idea is that you build your UI out of widgets. Widgets describe what their view should look like given their current configuration and state.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3100" y="3264675"/>
            <a:ext cx="807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Based on the values that are passed into widgets they change the apperance.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9800" y="439750"/>
            <a:ext cx="807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Steps Needed to Be Done Before Using Widgets in Flutter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9800" y="1039150"/>
            <a:ext cx="8075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First thing we have to do is import material.dart which contains all the widgets we’re going to use.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9800" y="1918625"/>
            <a:ext cx="8075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Next create main function which is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entry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point app and calls run app passing in a stateless widget called myapp.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9800" y="2798100"/>
            <a:ext cx="807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In Flutter we have two different types of widgets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6425" y="3492775"/>
            <a:ext cx="8075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Stateless Widget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Stateful Widget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9800" y="439750"/>
            <a:ext cx="25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Stateless Widget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9800" y="1134225"/>
            <a:ext cx="807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Stateless Widgets are the widgets that never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. For Example Text and Icon widgets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4432" l="21513" r="33262" t="23036"/>
          <a:stretch/>
        </p:blipFill>
        <p:spPr>
          <a:xfrm>
            <a:off x="448325" y="1876425"/>
            <a:ext cx="3372149" cy="22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66800" y="2114550"/>
            <a:ext cx="1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09800" y="1876425"/>
            <a:ext cx="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7645" l="21650" r="32694" t="18652"/>
          <a:stretch/>
        </p:blipFill>
        <p:spPr>
          <a:xfrm>
            <a:off x="4198200" y="1703200"/>
            <a:ext cx="4336551" cy="24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59612" l="23871" r="63232" t="29131"/>
          <a:stretch/>
        </p:blipFill>
        <p:spPr>
          <a:xfrm>
            <a:off x="6765450" y="3134100"/>
            <a:ext cx="1629450" cy="7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19800" y="439750"/>
            <a:ext cx="25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Stateful Widget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9800" y="1134225"/>
            <a:ext cx="8075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Stateful Widgets changes the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appearance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when the user interacts with them or they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data. For Example checkboxes,text field,sliders.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These Widgets need to maintain their current state when the user interacts with them.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5694" l="57727" r="18036" t="26111"/>
          <a:stretch/>
        </p:blipFill>
        <p:spPr>
          <a:xfrm>
            <a:off x="612950" y="2365725"/>
            <a:ext cx="1678975" cy="22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4509" l="58031" r="18338" t="26413"/>
          <a:stretch/>
        </p:blipFill>
        <p:spPr>
          <a:xfrm>
            <a:off x="3051450" y="2365724"/>
            <a:ext cx="1678975" cy="236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15191" l="57585" r="17767" t="25970"/>
          <a:stretch/>
        </p:blipFill>
        <p:spPr>
          <a:xfrm>
            <a:off x="5596550" y="2365725"/>
            <a:ext cx="1678975" cy="22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19800" y="439750"/>
            <a:ext cx="25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When to Use?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9800" y="962950"/>
            <a:ext cx="25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Stateless Widget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918200" y="1208625"/>
            <a:ext cx="5849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Stateless widget, The “</a:t>
            </a:r>
            <a:r>
              <a:rPr b="1" i="1"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</a:t>
            </a: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method can be called only </a:t>
            </a:r>
            <a:r>
              <a:rPr b="1"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</a:t>
            </a: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while the app is in action, which is responsible for drawing the widgets on to the device screen.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9692" l="21191" r="44717" t="43832"/>
          <a:stretch/>
        </p:blipFill>
        <p:spPr>
          <a:xfrm>
            <a:off x="386426" y="1503450"/>
            <a:ext cx="1705625" cy="10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24475" y="3070000"/>
            <a:ext cx="25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Stateful Widget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63600" y="2826900"/>
            <a:ext cx="6558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Stateful widgets have a mutable state, i.e., they are </a:t>
            </a:r>
            <a:r>
              <a:rPr b="1"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can be drawn multiple times within its lifetime.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Times New Roman"/>
              <a:buChar char="❏"/>
            </a:pPr>
            <a:r>
              <a:rPr lang="en-GB" sz="17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the widgets which can change their state multiple times and can be redrawn on to the screen any number of times while the app is in action.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41819" l="18439" r="44836" t="21635"/>
          <a:stretch/>
        </p:blipFill>
        <p:spPr>
          <a:xfrm>
            <a:off x="224475" y="3593200"/>
            <a:ext cx="2214774" cy="123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19800" y="592150"/>
            <a:ext cx="85680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Material App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Many Material Design widgets need to be inside of a Material App to display properly, in order to inherit theme data.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Therefore, run the application with a Material App. 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MaterialApp widget provides a ton of benefits that affect its entire widget subtree. This section is the beginning of our discussion of many widgets that provide helpful functionality for free.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Material App is even more convenient than Widgets App. It adds Material Design-specific functionality and styling options to your app.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25500" y="730800"/>
            <a:ext cx="80349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Inside of MyApp we need to have our build method return a material app.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Material App is the backbone of flutter app.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This widgets manages our top level navigator for navigation between screens and allows us to easily keep consistent theme throughout the app.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25500" y="730800"/>
            <a:ext cx="80349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Scaffold Widget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Scaffold Widget implements the basic material design visual layout structure making, adding widgets like app bars and floating action buttons easily.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We use the keyword cons so the text and icon widgets do not rebuild as they do not change.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To avoid unnecessary rebuilds to optimize performance when our widget tree renders.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-GB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provides APIs for showing drawers, snack bars and bottom sheets. 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Scaffold contains various functionality from giving an appbar, a floating button, a drawer, background color, bottom navigation bar, footer buttons,body.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