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8" Type="http://schemas.openxmlformats.org/officeDocument/2006/relationships/tableStyles" Target="tableStyles.xml" /><Relationship Id="rId17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16" Type="http://schemas.openxmlformats.org/officeDocument/2006/relationships/viewProps" Target="viewProps.xml" /><Relationship Id="rId15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3.xml" /><Relationship Id="rId3" Type="http://schemas.openxmlformats.org/officeDocument/2006/relationships/slide" Target="slide4.xml" /><Relationship Id="rId4" Type="http://schemas.openxmlformats.org/officeDocument/2006/relationships/slide" Target="slide5.xml" /><Relationship Id="rId5" Type="http://schemas.openxmlformats.org/officeDocument/2006/relationships/slide" Target="slide6.xml" /><Relationship Id="rId6" Type="http://schemas.openxmlformats.org/officeDocument/2006/relationships/slide" Target="slide7.xml" /><Relationship Id="rId7" Type="http://schemas.openxmlformats.org/officeDocument/2006/relationships/slide" Target="slide9.xml" /><Relationship Id="rId8" Type="http://schemas.openxmlformats.org/officeDocument/2006/relationships/slide" Target="slide11.xml" /><Relationship Id="rId9" Type="http://schemas.openxmlformats.org/officeDocument/2006/relationships/slide" Target="slide1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PowerPoint</a:t>
            </a:r>
            <a:r>
              <a:rPr/>
              <a:t> </a:t>
            </a:r>
            <a:r>
              <a:rPr/>
              <a:t>模板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黄湘云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2018-11-13</a:t>
            </a:r>
            <a:r>
              <a:rPr/>
              <a:t> </a:t>
            </a:r>
            <a:r>
              <a:rPr/>
              <a:t>14:15:16</a:t>
            </a:r>
            <a:r>
              <a:rPr/>
              <a:t> </a:t>
            </a:r>
            <a:r>
              <a:rPr/>
              <a:t>CST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壮士！我要模板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solidFill>
                  <a:srgbClr val="007020"/>
                </a:solidFill>
                <a:latin typeface="Courier"/>
              </a:rPr>
              <a:t>---</a:t>
            </a:r>
            <a:br/>
            <a:r>
              <a:rPr sz="1800">
                <a:solidFill>
                  <a:srgbClr val="06287E"/>
                </a:solidFill>
                <a:latin typeface="Courier"/>
              </a:rPr>
              <a:t>title:</a:t>
            </a:r>
            <a:r>
              <a:rPr sz="1800">
                <a:solidFill>
                  <a:srgbClr val="7D9029"/>
                </a:solidFill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"Habits"</a:t>
            </a:r>
            <a:br/>
            <a:r>
              <a:rPr sz="1800">
                <a:solidFill>
                  <a:srgbClr val="06287E"/>
                </a:solidFill>
                <a:latin typeface="Courier"/>
              </a:rPr>
              <a:t>output:</a:t>
            </a:r>
            <a:br/>
            <a:r>
              <a:rPr sz="1800">
                <a:latin typeface="Courier"/>
              </a:rPr>
              <a:t>  </a:t>
            </a:r>
            <a:r>
              <a:rPr sz="1800">
                <a:solidFill>
                  <a:srgbClr val="06287E"/>
                </a:solidFill>
                <a:latin typeface="Courier"/>
              </a:rPr>
              <a:t>powerpoint_presentation:</a:t>
            </a:r>
            <a:br/>
            <a:r>
              <a:rPr sz="1800">
                <a:latin typeface="Courier"/>
              </a:rPr>
              <a:t>    </a:t>
            </a:r>
            <a:r>
              <a:rPr sz="1800">
                <a:solidFill>
                  <a:srgbClr val="06287E"/>
                </a:solidFill>
                <a:latin typeface="Courier"/>
              </a:rPr>
              <a:t>reference_doc:</a:t>
            </a:r>
            <a:r>
              <a:rPr sz="1800">
                <a:solidFill>
                  <a:srgbClr val="7D9029"/>
                </a:solidFill>
                <a:latin typeface="Courier"/>
              </a:rPr>
              <a:t> my-styles.pptx</a:t>
            </a:r>
            <a:br/>
            <a:r>
              <a:rPr sz="1800">
                <a:solidFill>
                  <a:srgbClr val="007020"/>
                </a:solidFill>
                <a:latin typeface="Courier"/>
              </a:rPr>
              <a:t>---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块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import numpy as np</a:t>
            </a:r>
            <a:br/>
            <a:r>
              <a:rPr sz="1800">
                <a:latin typeface="Courier"/>
              </a:rPr>
              <a:t>import matplotlib.pyplot as plt</a:t>
            </a:r>
            <a:br/>
            <a:r>
              <a:rPr sz="1800">
                <a:latin typeface="Courier"/>
              </a:rPr>
              <a:t>plt.switch_backend(</a:t>
            </a:r>
            <a:r>
              <a:rPr sz="1800">
                <a:solidFill>
                  <a:srgbClr val="4070A0"/>
                </a:solidFill>
                <a:latin typeface="Courier"/>
              </a:rPr>
              <a:t>'agg'</a:t>
            </a:r>
            <a:r>
              <a:rPr sz="1800">
                <a:latin typeface="Courier"/>
              </a:rPr>
              <a:t>) </a:t>
            </a:r>
            <a:r>
              <a:rPr sz="1800" i="1">
                <a:solidFill>
                  <a:srgbClr val="60A0B0"/>
                </a:solidFill>
                <a:latin typeface="Courier"/>
              </a:rPr>
              <a:t># Very Important in R Markdown</a:t>
            </a:r>
            <a:br/>
            <a:r>
              <a:rPr sz="1800">
                <a:latin typeface="Courier"/>
              </a:rPr>
              <a:t>t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np.arange(</a:t>
            </a:r>
            <a:r>
              <a:rPr sz="1800">
                <a:solidFill>
                  <a:srgbClr val="40A070"/>
                </a:solidFill>
                <a:latin typeface="Courier"/>
              </a:rPr>
              <a:t>0.0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2.0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0.01</a:t>
            </a:r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s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np.sin(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r>
              <a:rPr sz="1800">
                <a:solidFill>
                  <a:srgbClr val="666666"/>
                </a:solidFill>
                <a:latin typeface="Courier"/>
              </a:rPr>
              <a:t>*</a:t>
            </a:r>
            <a:r>
              <a:rPr sz="1800">
                <a:latin typeface="Courier"/>
              </a:rPr>
              <a:t>np.pi</a:t>
            </a:r>
            <a:r>
              <a:rPr sz="1800">
                <a:solidFill>
                  <a:srgbClr val="666666"/>
                </a:solidFill>
                <a:latin typeface="Courier"/>
              </a:rPr>
              <a:t>*</a:t>
            </a:r>
            <a:r>
              <a:rPr sz="1800">
                <a:latin typeface="Courier"/>
              </a:rPr>
              <a:t>t)</a:t>
            </a:r>
            <a:br/>
            <a:r>
              <a:rPr sz="1800">
                <a:latin typeface="Courier"/>
              </a:rPr>
              <a:t>plt.plot(t,s)</a:t>
            </a:r>
            <a:br/>
            <a:r>
              <a:rPr sz="1800">
                <a:latin typeface="Courier"/>
              </a:rPr>
              <a:t>plt.title(</a:t>
            </a:r>
            <a:r>
              <a:rPr sz="1800">
                <a:solidFill>
                  <a:srgbClr val="4070A0"/>
                </a:solidFill>
                <a:latin typeface="Courier"/>
              </a:rPr>
              <a:t>r'$\alpha_i &gt; \beta_i$'</a:t>
            </a:r>
            <a:r>
              <a:rPr sz="1800">
                <a:latin typeface="Courier"/>
              </a:rPr>
              <a:t>, fontsize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solidFill>
                  <a:srgbClr val="40A070"/>
                </a:solidFill>
                <a:latin typeface="Courier"/>
              </a:rPr>
              <a:t>20</a:t>
            </a:r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plt.text(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-0.6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r'$\sum_{i=0}^\infty x_i$'</a:t>
            </a:r>
            <a:r>
              <a:rPr sz="1800">
                <a:latin typeface="Courier"/>
              </a:rPr>
              <a:t>, fontsize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solidFill>
                  <a:srgbClr val="40A070"/>
                </a:solidFill>
                <a:latin typeface="Courier"/>
              </a:rPr>
              <a:t>20</a:t>
            </a:r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plt.text(</a:t>
            </a:r>
            <a:r>
              <a:rPr sz="1800">
                <a:solidFill>
                  <a:srgbClr val="40A070"/>
                </a:solidFill>
                <a:latin typeface="Courier"/>
              </a:rPr>
              <a:t>0.6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0.6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r'$\mathcal{A}\mathrm{sin}(2 \omega t)$'</a:t>
            </a:r>
            <a:r>
              <a:rPr sz="1800">
                <a:latin typeface="Courier"/>
              </a:rPr>
              <a:t>,</a:t>
            </a:r>
            <a:br/>
            <a:r>
              <a:rPr sz="1800">
                <a:latin typeface="Courier"/>
              </a:rPr>
              <a:t>         fontsize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solidFill>
                  <a:srgbClr val="40A070"/>
                </a:solidFill>
                <a:latin typeface="Courier"/>
              </a:rPr>
              <a:t>20</a:t>
            </a:r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plt.xlabel(</a:t>
            </a:r>
            <a:r>
              <a:rPr sz="1800">
                <a:solidFill>
                  <a:srgbClr val="4070A0"/>
                </a:solidFill>
                <a:latin typeface="Courier"/>
              </a:rPr>
              <a:t>'time (s)'</a:t>
            </a:r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plt.ylabel(</a:t>
            </a:r>
            <a:r>
              <a:rPr sz="1800">
                <a:solidFill>
                  <a:srgbClr val="4070A0"/>
                </a:solidFill>
                <a:latin typeface="Courier"/>
              </a:rPr>
              <a:t>'volts (mV)'</a:t>
            </a:r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plt.show()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plt.savefig('math-in-plot.png', bbox_inches='tight', dpi = 300)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plt.savefig('math-in-plot.pdf', bbox_inches='tight')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matplotlib</a:t>
            </a:r>
            <a:r>
              <a:rPr/>
              <a:t> </a:t>
            </a:r>
            <a:r>
              <a:rPr/>
              <a:t>绘图</a:t>
            </a:r>
          </a:p>
        </p:txBody>
      </p:sp>
      <p:pic>
        <p:nvPicPr>
          <p:cNvPr descr="/home/travis/build/XiangyunHuang/R-Markdown-Template/docs/rmd2ppt_files/figure-pptx/demo-matplotlib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57400" y="1600200"/>
            <a:ext cx="50165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数学公式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软件信息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devtools</a:t>
            </a:r>
            <a:r>
              <a:rPr sz="1800">
                <a:solidFill>
                  <a:srgbClr val="666666"/>
                </a:solidFill>
                <a:latin typeface="Courier"/>
              </a:rPr>
              <a:t>::</a:t>
            </a:r>
            <a:r>
              <a:rPr sz="1800" b="1">
                <a:solidFill>
                  <a:srgbClr val="007020"/>
                </a:solidFill>
                <a:latin typeface="Courier"/>
              </a:rPr>
              <a:t>session_info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"rmarkdown"</a:t>
            </a:r>
            <a:r>
              <a:rPr sz="1800">
                <a:latin typeface="Courier"/>
              </a:rPr>
              <a:t>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─ Session info ──────────────────────────────────────────────────────────
##  setting  value                       
##  version  R version 3.5.0 (2017-01-27)
##  os       Ubuntu 14.04.5 LTS          
##  system   x86_64, linux-gnu           
##  ui       X11                         
##  language (EN)                        
##  collate  en_US.UTF-8                 
##  ctype    en_US.UTF-8                 
##  tz       UTC                         
##  date     2018-11-13                  
## 
## ─ Packages ──────────────────────────────────────────────────────────────
##  package   * version date       lib source        
##  backports   1.1.2   2017-12-13 [1] CRAN (R 3.5.0)
##  base64enc   0.1-3   2015-07-28 [1] CRAN (R 3.5.0)
##  digest      0.6.18  2018-10-10 [1] CRAN (R 3.5.0)
##  evaluate    0.12    2018-10-09 [1] CRAN (R 3.5.0)
##  glue        1.3.0   2018-07-17 [1] CRAN (R 3.5.0)
##  highr       0.7     2018-06-09 [1] CRAN (R 3.5.0)
##  htmltools   0.3.6   2017-04-28 [1] CRAN (R 3.5.0)
##  jsonlite    1.5     2017-06-01 [1] CRAN (R 3.5.0)
##  knitr       1.20    2018-02-20 [1] CRAN (R 3.5.0)
##  magrittr    1.5     2014-11-22 [1] CRAN (R 3.5.0)
##  markdown    0.8     2017-04-20 [1] CRAN (R 3.5.0)
##  mime        0.6     2018-10-05 [1] CRAN (R 3.5.0)
##  Rcpp        1.0.0   2018-11-07 [1] CRAN (R 3.5.0)
##  rmarkdown   1.10    2018-06-11 [1] CRAN (R 3.5.0)
##  rprojroot   1.3-2   2018-01-03 [1] CRAN (R 3.5.0)
##  stringi     1.2.4   2018-07-20 [1] CRAN (R 3.5.0)
##  stringr     1.3.1   2018-05-10 [1] CRAN (R 3.5.0)
##  tinytex     0.9     2018-10-23 [1] CRAN (R 3.5.0)
##  xfun        0.4     2018-10-23 [1] CRAN (R 3.5.0)
##  yaml        2.2.0   2018-07-25 [1] CRAN (R 3.5.0)
## 
## [1] /home/travis/R/Library
## [2] /usr/local/lib/R/site-library
## [3] /home/travis/R-bin/lib/R/library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>
                <a:hlinkClick r:id="rId2" action="ppaction://hlinksldjump"/>
              </a:rPr>
              <a:t>In the morning</a:t>
            </a:r>
          </a:p>
          <a:p>
            <a:pPr lvl="2"/>
            <a:r>
              <a:rPr>
                <a:hlinkClick r:id="rId3" action="ppaction://hlinksldjump"/>
              </a:rPr>
              <a:t>Getting up</a:t>
            </a:r>
          </a:p>
          <a:p>
            <a:pPr lvl="2"/>
            <a:r>
              <a:rPr>
                <a:hlinkClick r:id="rId4" action="ppaction://hlinksldjump"/>
              </a:rPr>
              <a:t>Breakfast</a:t>
            </a:r>
          </a:p>
          <a:p>
            <a:pPr lvl="1"/>
            <a:r>
              <a:rPr>
                <a:hlinkClick r:id="rId5" action="ppaction://hlinksldjump"/>
              </a:rPr>
              <a:t>In the evening</a:t>
            </a:r>
          </a:p>
          <a:p>
            <a:pPr lvl="2"/>
            <a:r>
              <a:rPr>
                <a:hlinkClick r:id="rId6" action="ppaction://hlinksldjump"/>
              </a:rPr>
              <a:t>Dinner</a:t>
            </a:r>
          </a:p>
          <a:p>
            <a:pPr lvl="2"/>
            <a:r>
              <a:rPr>
                <a:hlinkClick r:id="rId7" action="ppaction://hlinksldjump"/>
              </a:rPr>
              <a:t>Going to sleep</a:t>
            </a:r>
          </a:p>
          <a:p>
            <a:pPr lvl="2"/>
            <a:r>
              <a:rPr/>
              <a:t>壮士！我要模板</a:t>
            </a:r>
          </a:p>
          <a:p>
            <a:pPr lvl="2"/>
            <a:r>
              <a:rPr>
                <a:hlinkClick r:id="rId8" action="ppaction://hlinksldjump"/>
              </a:rPr>
              <a:t>Python 块</a:t>
            </a:r>
          </a:p>
          <a:p>
            <a:pPr lvl="2"/>
            <a:r>
              <a:rPr>
                <a:hlinkClick r:id="rId9" action="ppaction://hlinksldjump"/>
              </a:rPr>
              <a:t>matplotlib 绘图</a:t>
            </a:r>
          </a:p>
          <a:p>
            <a:pPr lvl="2"/>
            <a:r>
              <a:rPr/>
              <a:t>软件信息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morning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Getting</a:t>
            </a:r>
            <a:r>
              <a:rPr/>
              <a:t> </a:t>
            </a:r>
            <a:r>
              <a:rPr/>
              <a:t>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Turn off alarm</a:t>
            </a:r>
          </a:p>
          <a:p>
            <a:pPr lvl="1"/>
            <a:r>
              <a:rPr/>
              <a:t>Get out of bed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Breakfast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Eat eggs</a:t>
            </a:r>
          </a:p>
          <a:p>
            <a:pPr lvl="1"/>
            <a:r>
              <a:rPr/>
              <a:t>Drink coffee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evening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Dinner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Eat spaghetti</a:t>
            </a:r>
          </a:p>
          <a:p>
            <a:pPr lvl="1"/>
            <a:r>
              <a:rPr/>
              <a:t>Drink wine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/home/travis/build/XiangyunHuang/R-Markdown-Template/docs/rmd2ppt_files/figure-pptx/iris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57400" y="1600200"/>
            <a:ext cx="50165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散点图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Going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sleep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Get in bed</a:t>
            </a:r>
          </a:p>
          <a:p>
            <a:pPr lvl="1"/>
            <a:r>
              <a:rPr/>
              <a:t>Count sheep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模板</dc:title>
  <dc:creator>黄湘云</dc:creator>
  <cp:keywords/>
  <dcterms:created xsi:type="dcterms:W3CDTF">2018-11-13T06:15:20Z</dcterms:created>
  <dcterms:modified xsi:type="dcterms:W3CDTF">2018-11-13T06:15:20Z</dcterms:modified>
</cp:coreProperties>
</file>