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8"/>
  </p:normalViewPr>
  <p:slideViewPr>
    <p:cSldViewPr snapToGrid="0" snapToObjects="1">
      <p:cViewPr varScale="1">
        <p:scale>
          <a:sx n="120" d="100"/>
          <a:sy n="120" d="100"/>
        </p:scale>
        <p:origin x="16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8181" y="1220919"/>
            <a:ext cx="4069335" cy="2387600"/>
          </a:xfrm>
        </p:spPr>
        <p:txBody>
          <a:bodyPr>
            <a:normAutofit/>
          </a:bodyPr>
          <a:lstStyle/>
          <a:p>
            <a:pPr algn="l"/>
            <a:r>
              <a:rPr lang="en-US"/>
              <a:t>Bellabeat Case Study</a:t>
            </a:r>
          </a:p>
        </p:txBody>
      </p:sp>
      <p:sp>
        <p:nvSpPr>
          <p:cNvPr id="3" name="Subtitle 2"/>
          <p:cNvSpPr>
            <a:spLocks noGrp="1"/>
          </p:cNvSpPr>
          <p:nvPr>
            <p:ph type="subTitle" idx="1"/>
          </p:nvPr>
        </p:nvSpPr>
        <p:spPr>
          <a:xfrm>
            <a:off x="728181" y="3700594"/>
            <a:ext cx="4069335" cy="1655762"/>
          </a:xfrm>
        </p:spPr>
        <p:txBody>
          <a:bodyPr>
            <a:normAutofit/>
          </a:bodyPr>
          <a:lstStyle/>
          <a:p>
            <a:pPr algn="l"/>
            <a:r>
              <a:rPr lang="en-US" dirty="0"/>
              <a:t>Data Analysis &amp; Marketing Recommendations</a:t>
            </a:r>
          </a:p>
        </p:txBody>
      </p:sp>
      <p:sp>
        <p:nvSpPr>
          <p:cNvPr id="27" name="Freeform: Shape 26">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Block Arc 30">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5" name="Straight Connector 3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Arc 38">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r>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168866" cy="4351338"/>
          </a:xfrm>
        </p:spPr>
        <p:txBody>
          <a:bodyPr>
            <a:normAutofit/>
          </a:bodyPr>
          <a:lstStyle/>
          <a:p>
            <a:pPr>
              <a:lnSpc>
                <a:spcPct val="90000"/>
              </a:lnSpc>
            </a:pPr>
            <a:r>
              <a:rPr lang="en-US" sz="2200"/>
              <a:t>Bellabeat, a wellness technology company, aims to leverage insights from smart device data to optimize its marketing strategy and promote its products. By analyzing user activity, calorie expenditure, and behavioral trends, this report provides actionable recommendations tailored to Bellabeat's mission of empowering women to achieve healthier lifestyles.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Business 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500"/>
              <a:t>Objective: Analyze trends in smart device usage to uncover patterns that inform product development and marketing strategy for </a:t>
            </a:r>
            <a:r>
              <a:rPr lang="en-US" sz="2500" err="1"/>
              <a:t>Bellabeat</a:t>
            </a:r>
            <a:r>
              <a:rPr lang="en-US" sz="2500"/>
              <a:t>.</a:t>
            </a:r>
          </a:p>
          <a:p>
            <a:pPr>
              <a:lnSpc>
                <a:spcPct val="90000"/>
              </a:lnSpc>
            </a:pPr>
            <a:endParaRPr lang="en-US" sz="2500"/>
          </a:p>
          <a:p>
            <a:pPr>
              <a:lnSpc>
                <a:spcPct val="90000"/>
              </a:lnSpc>
            </a:pPr>
            <a:r>
              <a:rPr lang="en-US" sz="2500"/>
              <a:t>Key Questions:</a:t>
            </a:r>
          </a:p>
          <a:p>
            <a:pPr>
              <a:lnSpc>
                <a:spcPct val="90000"/>
              </a:lnSpc>
            </a:pPr>
            <a:r>
              <a:rPr lang="en-US" sz="2500"/>
              <a:t>1. What are the trends in smart device usage?</a:t>
            </a:r>
          </a:p>
          <a:p>
            <a:pPr>
              <a:lnSpc>
                <a:spcPct val="90000"/>
              </a:lnSpc>
            </a:pPr>
            <a:r>
              <a:rPr lang="en-US" sz="2500"/>
              <a:t>2. How do these trends relate to </a:t>
            </a:r>
            <a:r>
              <a:rPr lang="en-US" sz="2500" err="1"/>
              <a:t>Bellabeat’s</a:t>
            </a:r>
            <a:r>
              <a:rPr lang="en-US" sz="2500"/>
              <a:t> customers?</a:t>
            </a:r>
          </a:p>
          <a:p>
            <a:pPr>
              <a:lnSpc>
                <a:spcPct val="90000"/>
              </a:lnSpc>
            </a:pPr>
            <a:r>
              <a:rPr lang="en-US" sz="2500"/>
              <a:t>3. How can </a:t>
            </a:r>
            <a:r>
              <a:rPr lang="en-US" sz="2500" err="1"/>
              <a:t>Bellabeat</a:t>
            </a:r>
            <a:r>
              <a:rPr lang="en-US" sz="2500"/>
              <a:t> use these trends to refine its marketing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44613" y="263104"/>
            <a:ext cx="3753293" cy="1392864"/>
          </a:xfrm>
        </p:spPr>
        <p:txBody>
          <a:bodyPr vert="horz" lIns="91440" tIns="45720" rIns="91440" bIns="45720" rtlCol="0" anchor="b">
            <a:normAutofit/>
          </a:bodyPr>
          <a:lstStyle/>
          <a:p>
            <a:pPr defTabSz="914400">
              <a:lnSpc>
                <a:spcPct val="90000"/>
              </a:lnSpc>
            </a:pPr>
            <a:r>
              <a:rPr lang="en-US" sz="2800" kern="1200" dirty="0">
                <a:solidFill>
                  <a:schemeClr val="tx1"/>
                </a:solidFill>
                <a:latin typeface="+mj-lt"/>
                <a:ea typeface="+mj-ea"/>
                <a:cs typeface="+mj-cs"/>
              </a:rPr>
              <a:t>Visualization: Total Steps vs Calories Burned</a:t>
            </a:r>
          </a:p>
        </p:txBody>
      </p:sp>
      <p:sp>
        <p:nvSpPr>
          <p:cNvPr id="10" name="Freeform: Shape 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mage.png"/>
          <p:cNvPicPr>
            <a:picLocks noChangeAspect="1"/>
          </p:cNvPicPr>
          <p:nvPr/>
        </p:nvPicPr>
        <p:blipFill>
          <a:blip r:embed="rId2"/>
          <a:stretch>
            <a:fillRect/>
          </a:stretch>
        </p:blipFill>
        <p:spPr>
          <a:xfrm>
            <a:off x="626045" y="1674626"/>
            <a:ext cx="7852442" cy="39050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Freeform: Shape 1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84247" y="544313"/>
            <a:ext cx="3033385" cy="1222743"/>
          </a:xfrm>
        </p:spPr>
        <p:txBody>
          <a:bodyPr vert="horz" lIns="91440" tIns="45720" rIns="91440" bIns="45720" rtlCol="0" anchor="b">
            <a:normAutofit fontScale="90000"/>
          </a:bodyPr>
          <a:lstStyle/>
          <a:p>
            <a:pPr defTabSz="914400">
              <a:lnSpc>
                <a:spcPct val="90000"/>
              </a:lnSpc>
            </a:pPr>
            <a:r>
              <a:rPr lang="en-US" sz="2800" kern="1200" dirty="0">
                <a:solidFill>
                  <a:schemeClr val="tx1"/>
                </a:solidFill>
                <a:latin typeface="+mj-lt"/>
                <a:ea typeface="+mj-ea"/>
                <a:cs typeface="+mj-cs"/>
              </a:rPr>
              <a:t>Visualization: Sedentary vs Very Active Minutes</a:t>
            </a:r>
          </a:p>
        </p:txBody>
      </p:sp>
      <p:sp>
        <p:nvSpPr>
          <p:cNvPr id="10" name="Freeform: Shape 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mage.png"/>
          <p:cNvPicPr>
            <a:picLocks noChangeAspect="1"/>
          </p:cNvPicPr>
          <p:nvPr/>
        </p:nvPicPr>
        <p:blipFill>
          <a:blip r:embed="rId2"/>
          <a:stretch>
            <a:fillRect/>
          </a:stretch>
        </p:blipFill>
        <p:spPr>
          <a:xfrm>
            <a:off x="584791" y="1633721"/>
            <a:ext cx="7874962" cy="395085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Freeform: Shape 1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Visualization: Daily Trends in Activity</a:t>
            </a:r>
          </a:p>
        </p:txBody>
      </p:sp>
      <p:pic>
        <p:nvPicPr>
          <p:cNvPr id="3" name="Picture 2" descr="image.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sz="3700">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lnSpc>
                <a:spcPct val="90000"/>
              </a:lnSpc>
            </a:pPr>
            <a:r>
              <a:rPr lang="en-US" sz="1500"/>
              <a:t>By leveraging data-driven insights, </a:t>
            </a:r>
            <a:r>
              <a:rPr lang="en-US" sz="1500" err="1"/>
              <a:t>Bellabeat</a:t>
            </a:r>
            <a:r>
              <a:rPr lang="en-US" sz="1500"/>
              <a:t> can enhance user engagement and refine its marketing strategies. Personalized activity goals, gamification, and integrated insights provide clear pathways for growth while empowering users to lead healthier lives.</a:t>
            </a:r>
          </a:p>
          <a:p>
            <a:pPr>
              <a:lnSpc>
                <a:spcPct val="90000"/>
              </a:lnSpc>
            </a:pPr>
            <a:endParaRPr lang="en-US" sz="1500"/>
          </a:p>
          <a:p>
            <a:pPr>
              <a:lnSpc>
                <a:spcPct val="90000"/>
              </a:lnSpc>
            </a:pPr>
            <a:r>
              <a:rPr lang="en-US" sz="1500"/>
              <a:t>Next Steps:</a:t>
            </a:r>
          </a:p>
          <a:p>
            <a:pPr>
              <a:lnSpc>
                <a:spcPct val="90000"/>
              </a:lnSpc>
            </a:pPr>
            <a:r>
              <a:rPr lang="en-US" sz="1500"/>
              <a:t>1. Implement these recommendations within </a:t>
            </a:r>
            <a:r>
              <a:rPr lang="en-US" sz="1500" err="1"/>
              <a:t>Bellabeat’s</a:t>
            </a:r>
            <a:r>
              <a:rPr lang="en-US" sz="1500"/>
              <a:t> app and marketing platforms.</a:t>
            </a:r>
          </a:p>
          <a:p>
            <a:pPr>
              <a:lnSpc>
                <a:spcPct val="90000"/>
              </a:lnSpc>
            </a:pPr>
            <a:r>
              <a:rPr lang="en-US" sz="1500"/>
              <a:t>2. Monitor and refine strategies based on user feedback and additional 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214</Words>
  <Application>Microsoft Macintosh PowerPoint</Application>
  <PresentationFormat>On-screen Show (4:3)</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Bellabeat Case Study</vt:lpstr>
      <vt:lpstr>Introduction</vt:lpstr>
      <vt:lpstr>Business Task</vt:lpstr>
      <vt:lpstr>Visualization: Total Steps vs Calories Burned</vt:lpstr>
      <vt:lpstr>Visualization: Sedentary vs Very Active Minutes</vt:lpstr>
      <vt:lpstr>Visualization: Daily Trends in Activity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Mountain Stone Marketing</cp:lastModifiedBy>
  <cp:revision>2</cp:revision>
  <dcterms:created xsi:type="dcterms:W3CDTF">2013-01-27T09:14:16Z</dcterms:created>
  <dcterms:modified xsi:type="dcterms:W3CDTF">2025-01-05T05:00:36Z</dcterms:modified>
  <cp:category/>
</cp:coreProperties>
</file>