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sldIdLst>
    <p:sldId id="256" r:id="rId2"/>
    <p:sldId id="257" r:id="rId3"/>
    <p:sldId id="258" r:id="rId4"/>
    <p:sldId id="259" r:id="rId5"/>
    <p:sldId id="260" r:id="rId6"/>
    <p:sldId id="261" r:id="rId7"/>
    <p:sldId id="262" r:id="rId8"/>
    <p:sldId id="263"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7"/>
    <p:restoredTop sz="94658"/>
  </p:normalViewPr>
  <p:slideViewPr>
    <p:cSldViewPr snapToGrid="0" snapToObjects="1">
      <p:cViewPr varScale="1">
        <p:scale>
          <a:sx n="120" d="100"/>
          <a:sy n="120" d="100"/>
        </p:scale>
        <p:origin x="1640" y="1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diagrams/_rels/data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_rels/drawing2.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5.svg"/><Relationship Id="rId9" Type="http://schemas.openxmlformats.org/officeDocument/2006/relationships/image" Target="../media/image10.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D27E8AE-CE40-4B51-87A4-7315FDD9BA10}" type="doc">
      <dgm:prSet loTypeId="urn:microsoft.com/office/officeart/2005/8/layout/cycle1" loCatId="cycle" qsTypeId="urn:microsoft.com/office/officeart/2005/8/quickstyle/simple1" qsCatId="simple" csTypeId="urn:microsoft.com/office/officeart/2005/8/colors/accent1_2" csCatId="accent1"/>
      <dgm:spPr/>
      <dgm:t>
        <a:bodyPr/>
        <a:lstStyle/>
        <a:p>
          <a:endParaRPr lang="en-US"/>
        </a:p>
      </dgm:t>
    </dgm:pt>
    <dgm:pt modelId="{2A3361C9-BE22-4E24-93FD-C8961A1B4954}">
      <dgm:prSet/>
      <dgm:spPr/>
      <dgm:t>
        <a:bodyPr/>
        <a:lstStyle/>
        <a:p>
          <a:r>
            <a:rPr lang="en-US"/>
            <a:t>1. What are the trends in smart device usage?</a:t>
          </a:r>
        </a:p>
      </dgm:t>
    </dgm:pt>
    <dgm:pt modelId="{E408B6FE-177A-45D7-9F74-EF4C420498F8}" type="parTrans" cxnId="{CAC78376-2333-4807-9E6D-B706A5BC8FBC}">
      <dgm:prSet/>
      <dgm:spPr/>
      <dgm:t>
        <a:bodyPr/>
        <a:lstStyle/>
        <a:p>
          <a:endParaRPr lang="en-US"/>
        </a:p>
      </dgm:t>
    </dgm:pt>
    <dgm:pt modelId="{7D6556FF-D26B-44FB-9E61-23AE5440A162}" type="sibTrans" cxnId="{CAC78376-2333-4807-9E6D-B706A5BC8FBC}">
      <dgm:prSet/>
      <dgm:spPr/>
      <dgm:t>
        <a:bodyPr/>
        <a:lstStyle/>
        <a:p>
          <a:endParaRPr lang="en-US"/>
        </a:p>
      </dgm:t>
    </dgm:pt>
    <dgm:pt modelId="{FC09983B-F691-424A-98EC-94EE31564221}">
      <dgm:prSet/>
      <dgm:spPr/>
      <dgm:t>
        <a:bodyPr/>
        <a:lstStyle/>
        <a:p>
          <a:r>
            <a:rPr lang="en-US"/>
            <a:t>2. How can these trends apply to Bellabeat products?</a:t>
          </a:r>
        </a:p>
      </dgm:t>
    </dgm:pt>
    <dgm:pt modelId="{F3DBA0D2-75FA-490C-AED3-5A67A1921D47}" type="parTrans" cxnId="{A1AB9006-EEB9-4FBD-B609-EAAFF112B3A6}">
      <dgm:prSet/>
      <dgm:spPr/>
      <dgm:t>
        <a:bodyPr/>
        <a:lstStyle/>
        <a:p>
          <a:endParaRPr lang="en-US"/>
        </a:p>
      </dgm:t>
    </dgm:pt>
    <dgm:pt modelId="{6B98938E-00EC-430D-B755-71FB8725D5A4}" type="sibTrans" cxnId="{A1AB9006-EEB9-4FBD-B609-EAAFF112B3A6}">
      <dgm:prSet/>
      <dgm:spPr/>
      <dgm:t>
        <a:bodyPr/>
        <a:lstStyle/>
        <a:p>
          <a:endParaRPr lang="en-US"/>
        </a:p>
      </dgm:t>
    </dgm:pt>
    <dgm:pt modelId="{199AAC80-2988-4E15-B357-D70E469667C4}">
      <dgm:prSet/>
      <dgm:spPr/>
      <dgm:t>
        <a:bodyPr/>
        <a:lstStyle/>
        <a:p>
          <a:r>
            <a:rPr lang="en-US"/>
            <a:t>3. How can these insights help influence Bellabeat's marketing strategy?</a:t>
          </a:r>
        </a:p>
      </dgm:t>
    </dgm:pt>
    <dgm:pt modelId="{03A8FDBE-B49F-48AB-BF10-5292E771D321}" type="parTrans" cxnId="{A7D41E7F-AA45-4963-8B58-204DF4FA948B}">
      <dgm:prSet/>
      <dgm:spPr/>
      <dgm:t>
        <a:bodyPr/>
        <a:lstStyle/>
        <a:p>
          <a:endParaRPr lang="en-US"/>
        </a:p>
      </dgm:t>
    </dgm:pt>
    <dgm:pt modelId="{93EFDA4B-B35C-41C8-864C-9D378A506E91}" type="sibTrans" cxnId="{A7D41E7F-AA45-4963-8B58-204DF4FA948B}">
      <dgm:prSet/>
      <dgm:spPr/>
      <dgm:t>
        <a:bodyPr/>
        <a:lstStyle/>
        <a:p>
          <a:endParaRPr lang="en-US"/>
        </a:p>
      </dgm:t>
    </dgm:pt>
    <dgm:pt modelId="{B96923CF-9E4B-9746-A4DA-4D672A12E2EB}" type="pres">
      <dgm:prSet presAssocID="{8D27E8AE-CE40-4B51-87A4-7315FDD9BA10}" presName="cycle" presStyleCnt="0">
        <dgm:presLayoutVars>
          <dgm:dir/>
          <dgm:resizeHandles val="exact"/>
        </dgm:presLayoutVars>
      </dgm:prSet>
      <dgm:spPr/>
    </dgm:pt>
    <dgm:pt modelId="{469CB035-B2A9-4A48-A488-08C293D0A5EB}" type="pres">
      <dgm:prSet presAssocID="{2A3361C9-BE22-4E24-93FD-C8961A1B4954}" presName="dummy" presStyleCnt="0"/>
      <dgm:spPr/>
    </dgm:pt>
    <dgm:pt modelId="{78364A01-6CE3-A84F-AB73-3C546EF85800}" type="pres">
      <dgm:prSet presAssocID="{2A3361C9-BE22-4E24-93FD-C8961A1B4954}" presName="node" presStyleLbl="revTx" presStyleIdx="0" presStyleCnt="3">
        <dgm:presLayoutVars>
          <dgm:bulletEnabled val="1"/>
        </dgm:presLayoutVars>
      </dgm:prSet>
      <dgm:spPr/>
    </dgm:pt>
    <dgm:pt modelId="{8EE82068-9628-BE41-BAA1-A4761925061E}" type="pres">
      <dgm:prSet presAssocID="{7D6556FF-D26B-44FB-9E61-23AE5440A162}" presName="sibTrans" presStyleLbl="node1" presStyleIdx="0" presStyleCnt="3"/>
      <dgm:spPr/>
    </dgm:pt>
    <dgm:pt modelId="{4E8A2129-AF76-5F40-8208-F8107657B94F}" type="pres">
      <dgm:prSet presAssocID="{FC09983B-F691-424A-98EC-94EE31564221}" presName="dummy" presStyleCnt="0"/>
      <dgm:spPr/>
    </dgm:pt>
    <dgm:pt modelId="{3171FBC8-4EE8-6441-8D9C-53234F6AF940}" type="pres">
      <dgm:prSet presAssocID="{FC09983B-F691-424A-98EC-94EE31564221}" presName="node" presStyleLbl="revTx" presStyleIdx="1" presStyleCnt="3">
        <dgm:presLayoutVars>
          <dgm:bulletEnabled val="1"/>
        </dgm:presLayoutVars>
      </dgm:prSet>
      <dgm:spPr/>
    </dgm:pt>
    <dgm:pt modelId="{E09919AC-5B11-1E44-BA18-D46E902AE9C4}" type="pres">
      <dgm:prSet presAssocID="{6B98938E-00EC-430D-B755-71FB8725D5A4}" presName="sibTrans" presStyleLbl="node1" presStyleIdx="1" presStyleCnt="3"/>
      <dgm:spPr/>
    </dgm:pt>
    <dgm:pt modelId="{E996253D-F2F7-C044-BE87-C3B1F0029C68}" type="pres">
      <dgm:prSet presAssocID="{199AAC80-2988-4E15-B357-D70E469667C4}" presName="dummy" presStyleCnt="0"/>
      <dgm:spPr/>
    </dgm:pt>
    <dgm:pt modelId="{EFC2F158-14B5-C14F-95EB-6886DADAB487}" type="pres">
      <dgm:prSet presAssocID="{199AAC80-2988-4E15-B357-D70E469667C4}" presName="node" presStyleLbl="revTx" presStyleIdx="2" presStyleCnt="3">
        <dgm:presLayoutVars>
          <dgm:bulletEnabled val="1"/>
        </dgm:presLayoutVars>
      </dgm:prSet>
      <dgm:spPr/>
    </dgm:pt>
    <dgm:pt modelId="{677B6455-7C47-B140-AE68-39753B07A038}" type="pres">
      <dgm:prSet presAssocID="{93EFDA4B-B35C-41C8-864C-9D378A506E91}" presName="sibTrans" presStyleLbl="node1" presStyleIdx="2" presStyleCnt="3"/>
      <dgm:spPr/>
    </dgm:pt>
  </dgm:ptLst>
  <dgm:cxnLst>
    <dgm:cxn modelId="{A1AB9006-EEB9-4FBD-B609-EAAFF112B3A6}" srcId="{8D27E8AE-CE40-4B51-87A4-7315FDD9BA10}" destId="{FC09983B-F691-424A-98EC-94EE31564221}" srcOrd="1" destOrd="0" parTransId="{F3DBA0D2-75FA-490C-AED3-5A67A1921D47}" sibTransId="{6B98938E-00EC-430D-B755-71FB8725D5A4}"/>
    <dgm:cxn modelId="{709B771E-BAED-164E-A549-229CC0D84EF9}" type="presOf" srcId="{FC09983B-F691-424A-98EC-94EE31564221}" destId="{3171FBC8-4EE8-6441-8D9C-53234F6AF940}" srcOrd="0" destOrd="0" presId="urn:microsoft.com/office/officeart/2005/8/layout/cycle1"/>
    <dgm:cxn modelId="{09E8AD2B-2B5A-394A-BAE0-484C6719F3F9}" type="presOf" srcId="{6B98938E-00EC-430D-B755-71FB8725D5A4}" destId="{E09919AC-5B11-1E44-BA18-D46E902AE9C4}" srcOrd="0" destOrd="0" presId="urn:microsoft.com/office/officeart/2005/8/layout/cycle1"/>
    <dgm:cxn modelId="{979AA04B-777A-8D4D-B53C-CFFB346D5DEF}" type="presOf" srcId="{8D27E8AE-CE40-4B51-87A4-7315FDD9BA10}" destId="{B96923CF-9E4B-9746-A4DA-4D672A12E2EB}" srcOrd="0" destOrd="0" presId="urn:microsoft.com/office/officeart/2005/8/layout/cycle1"/>
    <dgm:cxn modelId="{3EA14A5D-7E45-214A-BF6B-9A6A28F8894D}" type="presOf" srcId="{7D6556FF-D26B-44FB-9E61-23AE5440A162}" destId="{8EE82068-9628-BE41-BAA1-A4761925061E}" srcOrd="0" destOrd="0" presId="urn:microsoft.com/office/officeart/2005/8/layout/cycle1"/>
    <dgm:cxn modelId="{D1B70360-38DE-1842-B6C0-52D1B551817B}" type="presOf" srcId="{199AAC80-2988-4E15-B357-D70E469667C4}" destId="{EFC2F158-14B5-C14F-95EB-6886DADAB487}" srcOrd="0" destOrd="0" presId="urn:microsoft.com/office/officeart/2005/8/layout/cycle1"/>
    <dgm:cxn modelId="{CAC78376-2333-4807-9E6D-B706A5BC8FBC}" srcId="{8D27E8AE-CE40-4B51-87A4-7315FDD9BA10}" destId="{2A3361C9-BE22-4E24-93FD-C8961A1B4954}" srcOrd="0" destOrd="0" parTransId="{E408B6FE-177A-45D7-9F74-EF4C420498F8}" sibTransId="{7D6556FF-D26B-44FB-9E61-23AE5440A162}"/>
    <dgm:cxn modelId="{1680FF7A-6812-6D43-AA7A-C4476370B9C4}" type="presOf" srcId="{93EFDA4B-B35C-41C8-864C-9D378A506E91}" destId="{677B6455-7C47-B140-AE68-39753B07A038}" srcOrd="0" destOrd="0" presId="urn:microsoft.com/office/officeart/2005/8/layout/cycle1"/>
    <dgm:cxn modelId="{A7D41E7F-AA45-4963-8B58-204DF4FA948B}" srcId="{8D27E8AE-CE40-4B51-87A4-7315FDD9BA10}" destId="{199AAC80-2988-4E15-B357-D70E469667C4}" srcOrd="2" destOrd="0" parTransId="{03A8FDBE-B49F-48AB-BF10-5292E771D321}" sibTransId="{93EFDA4B-B35C-41C8-864C-9D378A506E91}"/>
    <dgm:cxn modelId="{2390FAF0-FFDB-B34E-8168-1D8B05063AB2}" type="presOf" srcId="{2A3361C9-BE22-4E24-93FD-C8961A1B4954}" destId="{78364A01-6CE3-A84F-AB73-3C546EF85800}" srcOrd="0" destOrd="0" presId="urn:microsoft.com/office/officeart/2005/8/layout/cycle1"/>
    <dgm:cxn modelId="{9573B517-141E-424E-AE2D-825AEF6D139A}" type="presParOf" srcId="{B96923CF-9E4B-9746-A4DA-4D672A12E2EB}" destId="{469CB035-B2A9-4A48-A488-08C293D0A5EB}" srcOrd="0" destOrd="0" presId="urn:microsoft.com/office/officeart/2005/8/layout/cycle1"/>
    <dgm:cxn modelId="{430D1CBA-119E-684F-BD21-0B5333524131}" type="presParOf" srcId="{B96923CF-9E4B-9746-A4DA-4D672A12E2EB}" destId="{78364A01-6CE3-A84F-AB73-3C546EF85800}" srcOrd="1" destOrd="0" presId="urn:microsoft.com/office/officeart/2005/8/layout/cycle1"/>
    <dgm:cxn modelId="{E3576EDD-EC1E-2A49-A8CD-9C6E9FB50656}" type="presParOf" srcId="{B96923CF-9E4B-9746-A4DA-4D672A12E2EB}" destId="{8EE82068-9628-BE41-BAA1-A4761925061E}" srcOrd="2" destOrd="0" presId="urn:microsoft.com/office/officeart/2005/8/layout/cycle1"/>
    <dgm:cxn modelId="{0CFDC006-0E1E-5D49-82B3-8B92B875C428}" type="presParOf" srcId="{B96923CF-9E4B-9746-A4DA-4D672A12E2EB}" destId="{4E8A2129-AF76-5F40-8208-F8107657B94F}" srcOrd="3" destOrd="0" presId="urn:microsoft.com/office/officeart/2005/8/layout/cycle1"/>
    <dgm:cxn modelId="{68C2BE04-1164-094C-B276-14FBDA39667F}" type="presParOf" srcId="{B96923CF-9E4B-9746-A4DA-4D672A12E2EB}" destId="{3171FBC8-4EE8-6441-8D9C-53234F6AF940}" srcOrd="4" destOrd="0" presId="urn:microsoft.com/office/officeart/2005/8/layout/cycle1"/>
    <dgm:cxn modelId="{F2D9E659-7D6C-E043-86D7-E8BFA1390386}" type="presParOf" srcId="{B96923CF-9E4B-9746-A4DA-4D672A12E2EB}" destId="{E09919AC-5B11-1E44-BA18-D46E902AE9C4}" srcOrd="5" destOrd="0" presId="urn:microsoft.com/office/officeart/2005/8/layout/cycle1"/>
    <dgm:cxn modelId="{9BA38E86-F2AD-954A-AE17-1AEE29E89643}" type="presParOf" srcId="{B96923CF-9E4B-9746-A4DA-4D672A12E2EB}" destId="{E996253D-F2F7-C044-BE87-C3B1F0029C68}" srcOrd="6" destOrd="0" presId="urn:microsoft.com/office/officeart/2005/8/layout/cycle1"/>
    <dgm:cxn modelId="{44741DFB-3A81-F04B-8F83-DEAAD2AA3A88}" type="presParOf" srcId="{B96923CF-9E4B-9746-A4DA-4D672A12E2EB}" destId="{EFC2F158-14B5-C14F-95EB-6886DADAB487}" srcOrd="7" destOrd="0" presId="urn:microsoft.com/office/officeart/2005/8/layout/cycle1"/>
    <dgm:cxn modelId="{D22F92C5-F1D8-6846-AFAF-CB87A4535F8B}" type="presParOf" srcId="{B96923CF-9E4B-9746-A4DA-4D672A12E2EB}" destId="{677B6455-7C47-B140-AE68-39753B07A038}" srcOrd="8" destOrd="0" presId="urn:microsoft.com/office/officeart/2005/8/layout/cycle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1B8DC01-B3C7-4ECD-96B3-A1B717BFFFC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65CCABD6-C636-44EC-928C-4EAE5D1271AD}">
      <dgm:prSet/>
      <dgm:spPr/>
      <dgm:t>
        <a:bodyPr/>
        <a:lstStyle/>
        <a:p>
          <a:r>
            <a:rPr lang="en-US"/>
            <a:t>The dataset reveals:</a:t>
          </a:r>
        </a:p>
      </dgm:t>
    </dgm:pt>
    <dgm:pt modelId="{01781DB5-D747-43EC-BCAB-24B41996FA5D}" type="parTrans" cxnId="{D734A6E5-6EBC-4500-8F92-CC33404048A2}">
      <dgm:prSet/>
      <dgm:spPr/>
      <dgm:t>
        <a:bodyPr/>
        <a:lstStyle/>
        <a:p>
          <a:endParaRPr lang="en-US"/>
        </a:p>
      </dgm:t>
    </dgm:pt>
    <dgm:pt modelId="{D9590B89-8BC6-4407-BA76-1BD7C8F579CF}" type="sibTrans" cxnId="{D734A6E5-6EBC-4500-8F92-CC33404048A2}">
      <dgm:prSet/>
      <dgm:spPr/>
      <dgm:t>
        <a:bodyPr/>
        <a:lstStyle/>
        <a:p>
          <a:endParaRPr lang="en-US"/>
        </a:p>
      </dgm:t>
    </dgm:pt>
    <dgm:pt modelId="{C02F1048-A1C9-4D0F-BD7C-E3F67D4EACCF}">
      <dgm:prSet/>
      <dgm:spPr/>
      <dgm:t>
        <a:bodyPr/>
        <a:lstStyle/>
        <a:p>
          <a:r>
            <a:rPr lang="en-US"/>
            <a:t>- Active Minutes: High activity on weekdays compared to weekends.</a:t>
          </a:r>
        </a:p>
      </dgm:t>
    </dgm:pt>
    <dgm:pt modelId="{E67D5B09-2587-41B0-8F89-C143C207E1AA}" type="parTrans" cxnId="{54486AEF-50E0-4389-834E-880DC1EC94AF}">
      <dgm:prSet/>
      <dgm:spPr/>
      <dgm:t>
        <a:bodyPr/>
        <a:lstStyle/>
        <a:p>
          <a:endParaRPr lang="en-US"/>
        </a:p>
      </dgm:t>
    </dgm:pt>
    <dgm:pt modelId="{EB426A2D-69E8-4985-B83A-981CE28E278D}" type="sibTrans" cxnId="{54486AEF-50E0-4389-834E-880DC1EC94AF}">
      <dgm:prSet/>
      <dgm:spPr/>
      <dgm:t>
        <a:bodyPr/>
        <a:lstStyle/>
        <a:p>
          <a:endParaRPr lang="en-US"/>
        </a:p>
      </dgm:t>
    </dgm:pt>
    <dgm:pt modelId="{BD8540A1-F753-4FE2-826D-52011BD70E15}">
      <dgm:prSet/>
      <dgm:spPr/>
      <dgm:t>
        <a:bodyPr/>
        <a:lstStyle/>
        <a:p>
          <a:r>
            <a:rPr lang="en-US"/>
            <a:t>- Sleep Patterns: Average sleep hours align with wellness goals.</a:t>
          </a:r>
        </a:p>
      </dgm:t>
    </dgm:pt>
    <dgm:pt modelId="{670951AF-C862-47EC-B628-F17C4D31E837}" type="parTrans" cxnId="{21C9C15D-05CC-4523-B330-6405E131CB26}">
      <dgm:prSet/>
      <dgm:spPr/>
      <dgm:t>
        <a:bodyPr/>
        <a:lstStyle/>
        <a:p>
          <a:endParaRPr lang="en-US"/>
        </a:p>
      </dgm:t>
    </dgm:pt>
    <dgm:pt modelId="{9EB7644B-B747-4AE5-82B5-80142D07E1D7}" type="sibTrans" cxnId="{21C9C15D-05CC-4523-B330-6405E131CB26}">
      <dgm:prSet/>
      <dgm:spPr/>
      <dgm:t>
        <a:bodyPr/>
        <a:lstStyle/>
        <a:p>
          <a:endParaRPr lang="en-US"/>
        </a:p>
      </dgm:t>
    </dgm:pt>
    <dgm:pt modelId="{8AADAE10-E3A7-4426-BB60-9BEAFA7AB800}">
      <dgm:prSet/>
      <dgm:spPr/>
      <dgm:t>
        <a:bodyPr/>
        <a:lstStyle/>
        <a:p>
          <a:r>
            <a:rPr lang="en-US"/>
            <a:t>- Hydration: Consistent hydration levels among users.</a:t>
          </a:r>
        </a:p>
      </dgm:t>
    </dgm:pt>
    <dgm:pt modelId="{044045FD-EBE0-4988-A84D-1D4155387AE1}" type="parTrans" cxnId="{226499A5-D941-44BC-A707-061930FC773B}">
      <dgm:prSet/>
      <dgm:spPr/>
      <dgm:t>
        <a:bodyPr/>
        <a:lstStyle/>
        <a:p>
          <a:endParaRPr lang="en-US"/>
        </a:p>
      </dgm:t>
    </dgm:pt>
    <dgm:pt modelId="{C53A033A-E7EC-4644-8630-7696D054064D}" type="sibTrans" cxnId="{226499A5-D941-44BC-A707-061930FC773B}">
      <dgm:prSet/>
      <dgm:spPr/>
      <dgm:t>
        <a:bodyPr/>
        <a:lstStyle/>
        <a:p>
          <a:endParaRPr lang="en-US"/>
        </a:p>
      </dgm:t>
    </dgm:pt>
    <dgm:pt modelId="{5594F10D-831C-477C-A10A-60C0253BB509}">
      <dgm:prSet/>
      <dgm:spPr/>
      <dgm:t>
        <a:bodyPr/>
        <a:lstStyle/>
        <a:p>
          <a:r>
            <a:rPr lang="en-US"/>
            <a:t>These insights can guide Bellabeat in targeting user habits.</a:t>
          </a:r>
        </a:p>
      </dgm:t>
    </dgm:pt>
    <dgm:pt modelId="{6BCD8789-1537-486C-B90C-AF59875F0310}" type="parTrans" cxnId="{74E92777-011A-4215-A970-CD7DA774CD1F}">
      <dgm:prSet/>
      <dgm:spPr/>
      <dgm:t>
        <a:bodyPr/>
        <a:lstStyle/>
        <a:p>
          <a:endParaRPr lang="en-US"/>
        </a:p>
      </dgm:t>
    </dgm:pt>
    <dgm:pt modelId="{64A6F45E-6F4E-4EBC-9D30-1EEED73D041A}" type="sibTrans" cxnId="{74E92777-011A-4215-A970-CD7DA774CD1F}">
      <dgm:prSet/>
      <dgm:spPr/>
      <dgm:t>
        <a:bodyPr/>
        <a:lstStyle/>
        <a:p>
          <a:endParaRPr lang="en-US"/>
        </a:p>
      </dgm:t>
    </dgm:pt>
    <dgm:pt modelId="{F61D47CC-2CA0-4065-BA13-F631C7928751}" type="pres">
      <dgm:prSet presAssocID="{61B8DC01-B3C7-4ECD-96B3-A1B717BFFFCA}" presName="root" presStyleCnt="0">
        <dgm:presLayoutVars>
          <dgm:dir/>
          <dgm:resizeHandles val="exact"/>
        </dgm:presLayoutVars>
      </dgm:prSet>
      <dgm:spPr/>
    </dgm:pt>
    <dgm:pt modelId="{36223F7F-B3A5-4D7A-95EC-75DECD6C2EAC}" type="pres">
      <dgm:prSet presAssocID="{65CCABD6-C636-44EC-928C-4EAE5D1271AD}" presName="compNode" presStyleCnt="0"/>
      <dgm:spPr/>
    </dgm:pt>
    <dgm:pt modelId="{98C67679-2217-4018-9B0C-F3E950D0ACCA}" type="pres">
      <dgm:prSet presAssocID="{65CCABD6-C636-44EC-928C-4EAE5D1271AD}" presName="bgRect" presStyleLbl="bgShp" presStyleIdx="0" presStyleCnt="5"/>
      <dgm:spPr/>
    </dgm:pt>
    <dgm:pt modelId="{F59E38FB-EDC0-4621-A81D-34405662B118}" type="pres">
      <dgm:prSet presAssocID="{65CCABD6-C636-44EC-928C-4EAE5D1271AD}"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82AD1148-5FBE-45C3-B6AD-046762151029}" type="pres">
      <dgm:prSet presAssocID="{65CCABD6-C636-44EC-928C-4EAE5D1271AD}" presName="spaceRect" presStyleCnt="0"/>
      <dgm:spPr/>
    </dgm:pt>
    <dgm:pt modelId="{4D7639B0-FE8F-41C9-8091-CF647B99BFAD}" type="pres">
      <dgm:prSet presAssocID="{65CCABD6-C636-44EC-928C-4EAE5D1271AD}" presName="parTx" presStyleLbl="revTx" presStyleIdx="0" presStyleCnt="5">
        <dgm:presLayoutVars>
          <dgm:chMax val="0"/>
          <dgm:chPref val="0"/>
        </dgm:presLayoutVars>
      </dgm:prSet>
      <dgm:spPr/>
    </dgm:pt>
    <dgm:pt modelId="{88B13E40-90E2-4C3E-93C9-5972B55E4B6D}" type="pres">
      <dgm:prSet presAssocID="{D9590B89-8BC6-4407-BA76-1BD7C8F579CF}" presName="sibTrans" presStyleCnt="0"/>
      <dgm:spPr/>
    </dgm:pt>
    <dgm:pt modelId="{EE9EFD1F-51D2-49A2-AB8F-A7680480DD72}" type="pres">
      <dgm:prSet presAssocID="{C02F1048-A1C9-4D0F-BD7C-E3F67D4EACCF}" presName="compNode" presStyleCnt="0"/>
      <dgm:spPr/>
    </dgm:pt>
    <dgm:pt modelId="{138397B1-97F5-4A77-8EE3-CAA802685A29}" type="pres">
      <dgm:prSet presAssocID="{C02F1048-A1C9-4D0F-BD7C-E3F67D4EACCF}" presName="bgRect" presStyleLbl="bgShp" presStyleIdx="1" presStyleCnt="5"/>
      <dgm:spPr/>
    </dgm:pt>
    <dgm:pt modelId="{E87C2B1B-F7C4-442D-BBC2-17CAAB0414C4}" type="pres">
      <dgm:prSet presAssocID="{C02F1048-A1C9-4D0F-BD7C-E3F67D4EACCF}"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lock"/>
        </a:ext>
      </dgm:extLst>
    </dgm:pt>
    <dgm:pt modelId="{EE20E9CF-C87D-4A12-843F-7AE27C9275FC}" type="pres">
      <dgm:prSet presAssocID="{C02F1048-A1C9-4D0F-BD7C-E3F67D4EACCF}" presName="spaceRect" presStyleCnt="0"/>
      <dgm:spPr/>
    </dgm:pt>
    <dgm:pt modelId="{1E88B68D-81F5-4162-9972-1CDD519C8716}" type="pres">
      <dgm:prSet presAssocID="{C02F1048-A1C9-4D0F-BD7C-E3F67D4EACCF}" presName="parTx" presStyleLbl="revTx" presStyleIdx="1" presStyleCnt="5">
        <dgm:presLayoutVars>
          <dgm:chMax val="0"/>
          <dgm:chPref val="0"/>
        </dgm:presLayoutVars>
      </dgm:prSet>
      <dgm:spPr/>
    </dgm:pt>
    <dgm:pt modelId="{1FEE320E-0791-4B31-BB1F-7B5BD4B06179}" type="pres">
      <dgm:prSet presAssocID="{EB426A2D-69E8-4985-B83A-981CE28E278D}" presName="sibTrans" presStyleCnt="0"/>
      <dgm:spPr/>
    </dgm:pt>
    <dgm:pt modelId="{D577B4C7-A2FE-4A45-A2CC-DE806A3B94CE}" type="pres">
      <dgm:prSet presAssocID="{BD8540A1-F753-4FE2-826D-52011BD70E15}" presName="compNode" presStyleCnt="0"/>
      <dgm:spPr/>
    </dgm:pt>
    <dgm:pt modelId="{4853F111-EDF1-495E-BB69-F5536F8FE5B0}" type="pres">
      <dgm:prSet presAssocID="{BD8540A1-F753-4FE2-826D-52011BD70E15}" presName="bgRect" presStyleLbl="bgShp" presStyleIdx="2" presStyleCnt="5"/>
      <dgm:spPr/>
    </dgm:pt>
    <dgm:pt modelId="{2E0A425D-EA5B-4108-99B9-9E0086302978}" type="pres">
      <dgm:prSet presAssocID="{BD8540A1-F753-4FE2-826D-52011BD70E15}"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leep"/>
        </a:ext>
      </dgm:extLst>
    </dgm:pt>
    <dgm:pt modelId="{C52002FF-4301-4B7E-98D6-E0FD8D6C18B7}" type="pres">
      <dgm:prSet presAssocID="{BD8540A1-F753-4FE2-826D-52011BD70E15}" presName="spaceRect" presStyleCnt="0"/>
      <dgm:spPr/>
    </dgm:pt>
    <dgm:pt modelId="{550BA336-2212-4F72-B217-6FF2B0694650}" type="pres">
      <dgm:prSet presAssocID="{BD8540A1-F753-4FE2-826D-52011BD70E15}" presName="parTx" presStyleLbl="revTx" presStyleIdx="2" presStyleCnt="5">
        <dgm:presLayoutVars>
          <dgm:chMax val="0"/>
          <dgm:chPref val="0"/>
        </dgm:presLayoutVars>
      </dgm:prSet>
      <dgm:spPr/>
    </dgm:pt>
    <dgm:pt modelId="{F0220BCE-D16E-4DB2-A7A0-4BE7F82FFC40}" type="pres">
      <dgm:prSet presAssocID="{9EB7644B-B747-4AE5-82B5-80142D07E1D7}" presName="sibTrans" presStyleCnt="0"/>
      <dgm:spPr/>
    </dgm:pt>
    <dgm:pt modelId="{51C4FE66-EC2B-4EAC-9F97-B6BA9170E114}" type="pres">
      <dgm:prSet presAssocID="{8AADAE10-E3A7-4426-BB60-9BEAFA7AB800}" presName="compNode" presStyleCnt="0"/>
      <dgm:spPr/>
    </dgm:pt>
    <dgm:pt modelId="{3B7A63B6-E75E-48CF-ABEE-D052F47CD96A}" type="pres">
      <dgm:prSet presAssocID="{8AADAE10-E3A7-4426-BB60-9BEAFA7AB800}" presName="bgRect" presStyleLbl="bgShp" presStyleIdx="3" presStyleCnt="5"/>
      <dgm:spPr/>
    </dgm:pt>
    <dgm:pt modelId="{9E825F3D-8691-4047-B510-4F5F1B4ACA68}" type="pres">
      <dgm:prSet presAssocID="{8AADAE10-E3A7-4426-BB60-9BEAFA7AB80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Water"/>
        </a:ext>
      </dgm:extLst>
    </dgm:pt>
    <dgm:pt modelId="{7F07F925-617E-4650-917D-FEE3351449F4}" type="pres">
      <dgm:prSet presAssocID="{8AADAE10-E3A7-4426-BB60-9BEAFA7AB800}" presName="spaceRect" presStyleCnt="0"/>
      <dgm:spPr/>
    </dgm:pt>
    <dgm:pt modelId="{58940F6C-5F13-4045-906E-3F5631898E53}" type="pres">
      <dgm:prSet presAssocID="{8AADAE10-E3A7-4426-BB60-9BEAFA7AB800}" presName="parTx" presStyleLbl="revTx" presStyleIdx="3" presStyleCnt="5">
        <dgm:presLayoutVars>
          <dgm:chMax val="0"/>
          <dgm:chPref val="0"/>
        </dgm:presLayoutVars>
      </dgm:prSet>
      <dgm:spPr/>
    </dgm:pt>
    <dgm:pt modelId="{ADF148D6-1D71-4DE2-BDC0-EE903F9234A8}" type="pres">
      <dgm:prSet presAssocID="{C53A033A-E7EC-4644-8630-7696D054064D}" presName="sibTrans" presStyleCnt="0"/>
      <dgm:spPr/>
    </dgm:pt>
    <dgm:pt modelId="{5F62E41F-4479-42AE-9389-7714B70DFAEF}" type="pres">
      <dgm:prSet presAssocID="{5594F10D-831C-477C-A10A-60C0253BB509}" presName="compNode" presStyleCnt="0"/>
      <dgm:spPr/>
    </dgm:pt>
    <dgm:pt modelId="{FBFFF13B-A162-4D75-92BB-CA7050CAC5B5}" type="pres">
      <dgm:prSet presAssocID="{5594F10D-831C-477C-A10A-60C0253BB509}" presName="bgRect" presStyleLbl="bgShp" presStyleIdx="4" presStyleCnt="5"/>
      <dgm:spPr/>
    </dgm:pt>
    <dgm:pt modelId="{8811868F-9098-4C7D-AB46-F0C57A8BE3AF}" type="pres">
      <dgm:prSet presAssocID="{5594F10D-831C-477C-A10A-60C0253BB509}"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Target Audience"/>
        </a:ext>
      </dgm:extLst>
    </dgm:pt>
    <dgm:pt modelId="{D8F7E25D-93EA-4966-A5B6-CE911D1A20BF}" type="pres">
      <dgm:prSet presAssocID="{5594F10D-831C-477C-A10A-60C0253BB509}" presName="spaceRect" presStyleCnt="0"/>
      <dgm:spPr/>
    </dgm:pt>
    <dgm:pt modelId="{B6057333-8E7D-407D-B948-128146AEB2E8}" type="pres">
      <dgm:prSet presAssocID="{5594F10D-831C-477C-A10A-60C0253BB509}" presName="parTx" presStyleLbl="revTx" presStyleIdx="4" presStyleCnt="5">
        <dgm:presLayoutVars>
          <dgm:chMax val="0"/>
          <dgm:chPref val="0"/>
        </dgm:presLayoutVars>
      </dgm:prSet>
      <dgm:spPr/>
    </dgm:pt>
  </dgm:ptLst>
  <dgm:cxnLst>
    <dgm:cxn modelId="{21C9C15D-05CC-4523-B330-6405E131CB26}" srcId="{61B8DC01-B3C7-4ECD-96B3-A1B717BFFFCA}" destId="{BD8540A1-F753-4FE2-826D-52011BD70E15}" srcOrd="2" destOrd="0" parTransId="{670951AF-C862-47EC-B628-F17C4D31E837}" sibTransId="{9EB7644B-B747-4AE5-82B5-80142D07E1D7}"/>
    <dgm:cxn modelId="{D6153468-6C27-46E7-892B-7FF896FEB47B}" type="presOf" srcId="{BD8540A1-F753-4FE2-826D-52011BD70E15}" destId="{550BA336-2212-4F72-B217-6FF2B0694650}" srcOrd="0" destOrd="0" presId="urn:microsoft.com/office/officeart/2018/2/layout/IconVerticalSolidList"/>
    <dgm:cxn modelId="{74E92777-011A-4215-A970-CD7DA774CD1F}" srcId="{61B8DC01-B3C7-4ECD-96B3-A1B717BFFFCA}" destId="{5594F10D-831C-477C-A10A-60C0253BB509}" srcOrd="4" destOrd="0" parTransId="{6BCD8789-1537-486C-B90C-AF59875F0310}" sibTransId="{64A6F45E-6F4E-4EBC-9D30-1EEED73D041A}"/>
    <dgm:cxn modelId="{0EF39E7A-8F06-4DDD-ADB6-564C8806CCFF}" type="presOf" srcId="{61B8DC01-B3C7-4ECD-96B3-A1B717BFFFCA}" destId="{F61D47CC-2CA0-4065-BA13-F631C7928751}" srcOrd="0" destOrd="0" presId="urn:microsoft.com/office/officeart/2018/2/layout/IconVerticalSolidList"/>
    <dgm:cxn modelId="{CA177087-0596-437F-8C7C-ED76ED03ED1C}" type="presOf" srcId="{5594F10D-831C-477C-A10A-60C0253BB509}" destId="{B6057333-8E7D-407D-B948-128146AEB2E8}" srcOrd="0" destOrd="0" presId="urn:microsoft.com/office/officeart/2018/2/layout/IconVerticalSolidList"/>
    <dgm:cxn modelId="{7ADF8099-3F08-4A7D-BF67-733CE0919762}" type="presOf" srcId="{C02F1048-A1C9-4D0F-BD7C-E3F67D4EACCF}" destId="{1E88B68D-81F5-4162-9972-1CDD519C8716}" srcOrd="0" destOrd="0" presId="urn:microsoft.com/office/officeart/2018/2/layout/IconVerticalSolidList"/>
    <dgm:cxn modelId="{226499A5-D941-44BC-A707-061930FC773B}" srcId="{61B8DC01-B3C7-4ECD-96B3-A1B717BFFFCA}" destId="{8AADAE10-E3A7-4426-BB60-9BEAFA7AB800}" srcOrd="3" destOrd="0" parTransId="{044045FD-EBE0-4988-A84D-1D4155387AE1}" sibTransId="{C53A033A-E7EC-4644-8630-7696D054064D}"/>
    <dgm:cxn modelId="{34D556CF-0AE2-4E27-99E2-81352F42B596}" type="presOf" srcId="{8AADAE10-E3A7-4426-BB60-9BEAFA7AB800}" destId="{58940F6C-5F13-4045-906E-3F5631898E53}" srcOrd="0" destOrd="0" presId="urn:microsoft.com/office/officeart/2018/2/layout/IconVerticalSolidList"/>
    <dgm:cxn modelId="{D734A6E5-6EBC-4500-8F92-CC33404048A2}" srcId="{61B8DC01-B3C7-4ECD-96B3-A1B717BFFFCA}" destId="{65CCABD6-C636-44EC-928C-4EAE5D1271AD}" srcOrd="0" destOrd="0" parTransId="{01781DB5-D747-43EC-BCAB-24B41996FA5D}" sibTransId="{D9590B89-8BC6-4407-BA76-1BD7C8F579CF}"/>
    <dgm:cxn modelId="{A48FB6E6-0B37-4AC0-9E78-FF0EB14859FB}" type="presOf" srcId="{65CCABD6-C636-44EC-928C-4EAE5D1271AD}" destId="{4D7639B0-FE8F-41C9-8091-CF647B99BFAD}" srcOrd="0" destOrd="0" presId="urn:microsoft.com/office/officeart/2018/2/layout/IconVerticalSolidList"/>
    <dgm:cxn modelId="{54486AEF-50E0-4389-834E-880DC1EC94AF}" srcId="{61B8DC01-B3C7-4ECD-96B3-A1B717BFFFCA}" destId="{C02F1048-A1C9-4D0F-BD7C-E3F67D4EACCF}" srcOrd="1" destOrd="0" parTransId="{E67D5B09-2587-41B0-8F89-C143C207E1AA}" sibTransId="{EB426A2D-69E8-4985-B83A-981CE28E278D}"/>
    <dgm:cxn modelId="{E8BB2CFB-AC7F-47C3-8E6A-B5187852D933}" type="presParOf" srcId="{F61D47CC-2CA0-4065-BA13-F631C7928751}" destId="{36223F7F-B3A5-4D7A-95EC-75DECD6C2EAC}" srcOrd="0" destOrd="0" presId="urn:microsoft.com/office/officeart/2018/2/layout/IconVerticalSolidList"/>
    <dgm:cxn modelId="{AA48C70E-5E75-4E50-9E05-EA383579152D}" type="presParOf" srcId="{36223F7F-B3A5-4D7A-95EC-75DECD6C2EAC}" destId="{98C67679-2217-4018-9B0C-F3E950D0ACCA}" srcOrd="0" destOrd="0" presId="urn:microsoft.com/office/officeart/2018/2/layout/IconVerticalSolidList"/>
    <dgm:cxn modelId="{545BAFEB-AAF7-437B-92EB-CD649DA32FEE}" type="presParOf" srcId="{36223F7F-B3A5-4D7A-95EC-75DECD6C2EAC}" destId="{F59E38FB-EDC0-4621-A81D-34405662B118}" srcOrd="1" destOrd="0" presId="urn:microsoft.com/office/officeart/2018/2/layout/IconVerticalSolidList"/>
    <dgm:cxn modelId="{203AD94D-4F5A-4AF2-9FE5-EF18688DAF2E}" type="presParOf" srcId="{36223F7F-B3A5-4D7A-95EC-75DECD6C2EAC}" destId="{82AD1148-5FBE-45C3-B6AD-046762151029}" srcOrd="2" destOrd="0" presId="urn:microsoft.com/office/officeart/2018/2/layout/IconVerticalSolidList"/>
    <dgm:cxn modelId="{9A49AB61-98CF-4775-94FF-7B69198F55BB}" type="presParOf" srcId="{36223F7F-B3A5-4D7A-95EC-75DECD6C2EAC}" destId="{4D7639B0-FE8F-41C9-8091-CF647B99BFAD}" srcOrd="3" destOrd="0" presId="urn:microsoft.com/office/officeart/2018/2/layout/IconVerticalSolidList"/>
    <dgm:cxn modelId="{8D0186C5-5FE8-40DA-8194-59C92E493F1E}" type="presParOf" srcId="{F61D47CC-2CA0-4065-BA13-F631C7928751}" destId="{88B13E40-90E2-4C3E-93C9-5972B55E4B6D}" srcOrd="1" destOrd="0" presId="urn:microsoft.com/office/officeart/2018/2/layout/IconVerticalSolidList"/>
    <dgm:cxn modelId="{F1B479CB-0A34-4C88-BD56-8DF9D599276D}" type="presParOf" srcId="{F61D47CC-2CA0-4065-BA13-F631C7928751}" destId="{EE9EFD1F-51D2-49A2-AB8F-A7680480DD72}" srcOrd="2" destOrd="0" presId="urn:microsoft.com/office/officeart/2018/2/layout/IconVerticalSolidList"/>
    <dgm:cxn modelId="{781511BC-9A76-4498-9926-FAEECC8F5E77}" type="presParOf" srcId="{EE9EFD1F-51D2-49A2-AB8F-A7680480DD72}" destId="{138397B1-97F5-4A77-8EE3-CAA802685A29}" srcOrd="0" destOrd="0" presId="urn:microsoft.com/office/officeart/2018/2/layout/IconVerticalSolidList"/>
    <dgm:cxn modelId="{C1C0EC33-33AC-4A68-BF6F-FD90BD87052E}" type="presParOf" srcId="{EE9EFD1F-51D2-49A2-AB8F-A7680480DD72}" destId="{E87C2B1B-F7C4-442D-BBC2-17CAAB0414C4}" srcOrd="1" destOrd="0" presId="urn:microsoft.com/office/officeart/2018/2/layout/IconVerticalSolidList"/>
    <dgm:cxn modelId="{37BF586A-7454-4DE7-BAB2-0D7EFCCADF86}" type="presParOf" srcId="{EE9EFD1F-51D2-49A2-AB8F-A7680480DD72}" destId="{EE20E9CF-C87D-4A12-843F-7AE27C9275FC}" srcOrd="2" destOrd="0" presId="urn:microsoft.com/office/officeart/2018/2/layout/IconVerticalSolidList"/>
    <dgm:cxn modelId="{9CD5AE0E-7AF9-4304-9B7D-DDDF5374CD14}" type="presParOf" srcId="{EE9EFD1F-51D2-49A2-AB8F-A7680480DD72}" destId="{1E88B68D-81F5-4162-9972-1CDD519C8716}" srcOrd="3" destOrd="0" presId="urn:microsoft.com/office/officeart/2018/2/layout/IconVerticalSolidList"/>
    <dgm:cxn modelId="{49B0EFCB-9B38-4683-A2AB-C76015F4CE35}" type="presParOf" srcId="{F61D47CC-2CA0-4065-BA13-F631C7928751}" destId="{1FEE320E-0791-4B31-BB1F-7B5BD4B06179}" srcOrd="3" destOrd="0" presId="urn:microsoft.com/office/officeart/2018/2/layout/IconVerticalSolidList"/>
    <dgm:cxn modelId="{AEFD4F63-616D-4C6D-BD0F-BEDCF58F1BE3}" type="presParOf" srcId="{F61D47CC-2CA0-4065-BA13-F631C7928751}" destId="{D577B4C7-A2FE-4A45-A2CC-DE806A3B94CE}" srcOrd="4" destOrd="0" presId="urn:microsoft.com/office/officeart/2018/2/layout/IconVerticalSolidList"/>
    <dgm:cxn modelId="{90E97A13-D0EF-46F0-8798-784DC8CB3A2F}" type="presParOf" srcId="{D577B4C7-A2FE-4A45-A2CC-DE806A3B94CE}" destId="{4853F111-EDF1-495E-BB69-F5536F8FE5B0}" srcOrd="0" destOrd="0" presId="urn:microsoft.com/office/officeart/2018/2/layout/IconVerticalSolidList"/>
    <dgm:cxn modelId="{18DD0B99-9B06-48F7-BBBF-8EA5F449955F}" type="presParOf" srcId="{D577B4C7-A2FE-4A45-A2CC-DE806A3B94CE}" destId="{2E0A425D-EA5B-4108-99B9-9E0086302978}" srcOrd="1" destOrd="0" presId="urn:microsoft.com/office/officeart/2018/2/layout/IconVerticalSolidList"/>
    <dgm:cxn modelId="{1EE91FB0-2089-4E8B-8EBF-3927D27BD5AE}" type="presParOf" srcId="{D577B4C7-A2FE-4A45-A2CC-DE806A3B94CE}" destId="{C52002FF-4301-4B7E-98D6-E0FD8D6C18B7}" srcOrd="2" destOrd="0" presId="urn:microsoft.com/office/officeart/2018/2/layout/IconVerticalSolidList"/>
    <dgm:cxn modelId="{002CCE95-02A7-4554-A2F7-79D0299AD6B1}" type="presParOf" srcId="{D577B4C7-A2FE-4A45-A2CC-DE806A3B94CE}" destId="{550BA336-2212-4F72-B217-6FF2B0694650}" srcOrd="3" destOrd="0" presId="urn:microsoft.com/office/officeart/2018/2/layout/IconVerticalSolidList"/>
    <dgm:cxn modelId="{BF410CC8-5553-4083-B0CE-6A0F9E81F79B}" type="presParOf" srcId="{F61D47CC-2CA0-4065-BA13-F631C7928751}" destId="{F0220BCE-D16E-4DB2-A7A0-4BE7F82FFC40}" srcOrd="5" destOrd="0" presId="urn:microsoft.com/office/officeart/2018/2/layout/IconVerticalSolidList"/>
    <dgm:cxn modelId="{4AAFC089-2D73-487D-A405-C9E51B6956FA}" type="presParOf" srcId="{F61D47CC-2CA0-4065-BA13-F631C7928751}" destId="{51C4FE66-EC2B-4EAC-9F97-B6BA9170E114}" srcOrd="6" destOrd="0" presId="urn:microsoft.com/office/officeart/2018/2/layout/IconVerticalSolidList"/>
    <dgm:cxn modelId="{389B8B7D-5E09-40DA-A81F-21A9DB8C8F85}" type="presParOf" srcId="{51C4FE66-EC2B-4EAC-9F97-B6BA9170E114}" destId="{3B7A63B6-E75E-48CF-ABEE-D052F47CD96A}" srcOrd="0" destOrd="0" presId="urn:microsoft.com/office/officeart/2018/2/layout/IconVerticalSolidList"/>
    <dgm:cxn modelId="{C489EF86-C891-489A-9E3D-772610C32955}" type="presParOf" srcId="{51C4FE66-EC2B-4EAC-9F97-B6BA9170E114}" destId="{9E825F3D-8691-4047-B510-4F5F1B4ACA68}" srcOrd="1" destOrd="0" presId="urn:microsoft.com/office/officeart/2018/2/layout/IconVerticalSolidList"/>
    <dgm:cxn modelId="{91D5BBAB-E888-426A-BC48-09158E67526C}" type="presParOf" srcId="{51C4FE66-EC2B-4EAC-9F97-B6BA9170E114}" destId="{7F07F925-617E-4650-917D-FEE3351449F4}" srcOrd="2" destOrd="0" presId="urn:microsoft.com/office/officeart/2018/2/layout/IconVerticalSolidList"/>
    <dgm:cxn modelId="{A85BBBB8-5525-4ECB-B9C3-9E1B4A1DE298}" type="presParOf" srcId="{51C4FE66-EC2B-4EAC-9F97-B6BA9170E114}" destId="{58940F6C-5F13-4045-906E-3F5631898E53}" srcOrd="3" destOrd="0" presId="urn:microsoft.com/office/officeart/2018/2/layout/IconVerticalSolidList"/>
    <dgm:cxn modelId="{C937DE5E-0D94-498F-A8C7-261DBABAA2C5}" type="presParOf" srcId="{F61D47CC-2CA0-4065-BA13-F631C7928751}" destId="{ADF148D6-1D71-4DE2-BDC0-EE903F9234A8}" srcOrd="7" destOrd="0" presId="urn:microsoft.com/office/officeart/2018/2/layout/IconVerticalSolidList"/>
    <dgm:cxn modelId="{6B2E8671-C541-4ECC-9BAB-D85D3F7B4801}" type="presParOf" srcId="{F61D47CC-2CA0-4065-BA13-F631C7928751}" destId="{5F62E41F-4479-42AE-9389-7714B70DFAEF}" srcOrd="8" destOrd="0" presId="urn:microsoft.com/office/officeart/2018/2/layout/IconVerticalSolidList"/>
    <dgm:cxn modelId="{C0E50E12-63EF-4B45-A35A-E5FBFCA7DFF1}" type="presParOf" srcId="{5F62E41F-4479-42AE-9389-7714B70DFAEF}" destId="{FBFFF13B-A162-4D75-92BB-CA7050CAC5B5}" srcOrd="0" destOrd="0" presId="urn:microsoft.com/office/officeart/2018/2/layout/IconVerticalSolidList"/>
    <dgm:cxn modelId="{709907FC-D77E-4544-8D6D-C8739855DAA7}" type="presParOf" srcId="{5F62E41F-4479-42AE-9389-7714B70DFAEF}" destId="{8811868F-9098-4C7D-AB46-F0C57A8BE3AF}" srcOrd="1" destOrd="0" presId="urn:microsoft.com/office/officeart/2018/2/layout/IconVerticalSolidList"/>
    <dgm:cxn modelId="{18061C4C-8F1D-4DF9-A469-A8EC6A64AD05}" type="presParOf" srcId="{5F62E41F-4479-42AE-9389-7714B70DFAEF}" destId="{D8F7E25D-93EA-4966-A5B6-CE911D1A20BF}" srcOrd="2" destOrd="0" presId="urn:microsoft.com/office/officeart/2018/2/layout/IconVerticalSolidList"/>
    <dgm:cxn modelId="{21827D01-3531-448E-9FBB-023BC69D49A2}" type="presParOf" srcId="{5F62E41F-4479-42AE-9389-7714B70DFAEF}" destId="{B6057333-8E7D-407D-B948-128146AEB2E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35DFE8E-B1E9-4E99-BC46-79B462E57880}" type="doc">
      <dgm:prSet loTypeId="urn:microsoft.com/office/officeart/2016/7/layout/LinearArrowProcessNumbered" loCatId="process" qsTypeId="urn:microsoft.com/office/officeart/2005/8/quickstyle/simple2" qsCatId="simple" csTypeId="urn:microsoft.com/office/officeart/2005/8/colors/accent1_2" csCatId="accent1" phldr="1"/>
      <dgm:spPr/>
      <dgm:t>
        <a:bodyPr/>
        <a:lstStyle/>
        <a:p>
          <a:endParaRPr lang="en-US"/>
        </a:p>
      </dgm:t>
    </dgm:pt>
    <dgm:pt modelId="{68CD57EC-C7AD-4C38-B643-68E336593228}">
      <dgm:prSet custT="1"/>
      <dgm:spPr/>
      <dgm:t>
        <a:bodyPr/>
        <a:lstStyle/>
        <a:p>
          <a:endParaRPr lang="en-US" sz="1800" dirty="0"/>
        </a:p>
        <a:p>
          <a:r>
            <a:rPr lang="en-US" sz="1700" dirty="0"/>
            <a:t>Promote activity-based challenges within the </a:t>
          </a:r>
          <a:r>
            <a:rPr lang="en-US" sz="1700" dirty="0" err="1"/>
            <a:t>Bellabeat</a:t>
          </a:r>
          <a:r>
            <a:rPr lang="en-US" sz="1700" dirty="0"/>
            <a:t> app.</a:t>
          </a:r>
        </a:p>
      </dgm:t>
    </dgm:pt>
    <dgm:pt modelId="{ACD1A6D4-7233-4D4A-9BC8-032E972635A2}" type="parTrans" cxnId="{A4F96A61-D6EA-4883-B7C7-450BBD96C0A0}">
      <dgm:prSet/>
      <dgm:spPr/>
      <dgm:t>
        <a:bodyPr/>
        <a:lstStyle/>
        <a:p>
          <a:endParaRPr lang="en-US"/>
        </a:p>
      </dgm:t>
    </dgm:pt>
    <dgm:pt modelId="{136898CC-5D47-4FD8-8313-495493EA4767}" type="sibTrans" cxnId="{A4F96A61-D6EA-4883-B7C7-450BBD96C0A0}">
      <dgm:prSet phldrT="1" phldr="0"/>
      <dgm:spPr/>
      <dgm:t>
        <a:bodyPr/>
        <a:lstStyle/>
        <a:p>
          <a:r>
            <a:rPr lang="en-US"/>
            <a:t>1</a:t>
          </a:r>
        </a:p>
      </dgm:t>
    </dgm:pt>
    <dgm:pt modelId="{9A0FFA9A-9541-4C86-A660-95FD131448AF}">
      <dgm:prSet/>
      <dgm:spPr/>
      <dgm:t>
        <a:bodyPr/>
        <a:lstStyle/>
        <a:p>
          <a:endParaRPr lang="en-US" dirty="0"/>
        </a:p>
        <a:p>
          <a:r>
            <a:rPr lang="en-US" dirty="0"/>
            <a:t> Highlight features for tracking active minutes and sleep insights.</a:t>
          </a:r>
        </a:p>
      </dgm:t>
    </dgm:pt>
    <dgm:pt modelId="{88A483F4-1832-454C-ABB2-7DA176AF9634}" type="parTrans" cxnId="{2A732506-452B-49A4-A2F8-C0521BB48FB2}">
      <dgm:prSet/>
      <dgm:spPr/>
      <dgm:t>
        <a:bodyPr/>
        <a:lstStyle/>
        <a:p>
          <a:endParaRPr lang="en-US"/>
        </a:p>
      </dgm:t>
    </dgm:pt>
    <dgm:pt modelId="{DA14DF81-671B-4F24-97B8-CDDCA0F5C951}" type="sibTrans" cxnId="{2A732506-452B-49A4-A2F8-C0521BB48FB2}">
      <dgm:prSet phldrT="2" phldr="0"/>
      <dgm:spPr/>
      <dgm:t>
        <a:bodyPr/>
        <a:lstStyle/>
        <a:p>
          <a:r>
            <a:rPr lang="en-US"/>
            <a:t>2</a:t>
          </a:r>
        </a:p>
      </dgm:t>
    </dgm:pt>
    <dgm:pt modelId="{EDAD7B2E-7702-4377-A652-347B7DCCD559}">
      <dgm:prSet/>
      <dgm:spPr/>
      <dgm:t>
        <a:bodyPr/>
        <a:lstStyle/>
        <a:p>
          <a:endParaRPr lang="en-US" dirty="0"/>
        </a:p>
        <a:p>
          <a:r>
            <a:rPr lang="en-US" dirty="0"/>
            <a:t> Showcase the Spring water bottle for hydration tracking.</a:t>
          </a:r>
        </a:p>
      </dgm:t>
    </dgm:pt>
    <dgm:pt modelId="{8F39A12B-259E-44AC-A1C6-B209358C1D03}" type="parTrans" cxnId="{79B5ED9D-3E6C-41C7-BE3E-449FEA08792E}">
      <dgm:prSet/>
      <dgm:spPr/>
      <dgm:t>
        <a:bodyPr/>
        <a:lstStyle/>
        <a:p>
          <a:endParaRPr lang="en-US"/>
        </a:p>
      </dgm:t>
    </dgm:pt>
    <dgm:pt modelId="{FC672A95-0808-48C7-B0F4-37AB1CDBEF6C}" type="sibTrans" cxnId="{79B5ED9D-3E6C-41C7-BE3E-449FEA08792E}">
      <dgm:prSet phldrT="3" phldr="0"/>
      <dgm:spPr/>
      <dgm:t>
        <a:bodyPr/>
        <a:lstStyle/>
        <a:p>
          <a:r>
            <a:rPr lang="en-US"/>
            <a:t>3</a:t>
          </a:r>
        </a:p>
      </dgm:t>
    </dgm:pt>
    <dgm:pt modelId="{8F127B21-8A84-499F-A4D0-3C995581EDFD}">
      <dgm:prSet/>
      <dgm:spPr/>
      <dgm:t>
        <a:bodyPr/>
        <a:lstStyle/>
        <a:p>
          <a:endParaRPr lang="en-US" dirty="0"/>
        </a:p>
        <a:p>
          <a:r>
            <a:rPr lang="en-US" dirty="0"/>
            <a:t>Leverage weekly trends for targeted marketing campaigns.</a:t>
          </a:r>
        </a:p>
      </dgm:t>
    </dgm:pt>
    <dgm:pt modelId="{BAD1AC65-C1FC-4956-9E36-3BBC749D4AF4}" type="parTrans" cxnId="{2F1480A0-765C-4244-8087-8E88974CD147}">
      <dgm:prSet/>
      <dgm:spPr/>
      <dgm:t>
        <a:bodyPr/>
        <a:lstStyle/>
        <a:p>
          <a:endParaRPr lang="en-US"/>
        </a:p>
      </dgm:t>
    </dgm:pt>
    <dgm:pt modelId="{7D7860C0-4E5D-4B34-BC60-6BED6B2C39EE}" type="sibTrans" cxnId="{2F1480A0-765C-4244-8087-8E88974CD147}">
      <dgm:prSet phldrT="4" phldr="0"/>
      <dgm:spPr/>
      <dgm:t>
        <a:bodyPr/>
        <a:lstStyle/>
        <a:p>
          <a:r>
            <a:rPr lang="en-US"/>
            <a:t>4</a:t>
          </a:r>
        </a:p>
      </dgm:t>
    </dgm:pt>
    <dgm:pt modelId="{5B932683-130F-7C46-AA54-4322C3E1CECD}" type="pres">
      <dgm:prSet presAssocID="{835DFE8E-B1E9-4E99-BC46-79B462E57880}" presName="linearFlow" presStyleCnt="0">
        <dgm:presLayoutVars>
          <dgm:dir/>
          <dgm:animLvl val="lvl"/>
          <dgm:resizeHandles val="exact"/>
        </dgm:presLayoutVars>
      </dgm:prSet>
      <dgm:spPr/>
    </dgm:pt>
    <dgm:pt modelId="{34F1A224-116A-1846-BF21-60F912720814}" type="pres">
      <dgm:prSet presAssocID="{68CD57EC-C7AD-4C38-B643-68E336593228}" presName="compositeNode" presStyleCnt="0"/>
      <dgm:spPr/>
    </dgm:pt>
    <dgm:pt modelId="{FD71739E-F495-3F46-B756-569FCDB3FED9}" type="pres">
      <dgm:prSet presAssocID="{68CD57EC-C7AD-4C38-B643-68E336593228}" presName="parTx" presStyleLbl="node1" presStyleIdx="0" presStyleCnt="0">
        <dgm:presLayoutVars>
          <dgm:chMax val="0"/>
          <dgm:chPref val="0"/>
          <dgm:bulletEnabled val="1"/>
        </dgm:presLayoutVars>
      </dgm:prSet>
      <dgm:spPr/>
    </dgm:pt>
    <dgm:pt modelId="{F0FD4826-CD98-884A-90C2-8ED20B7460D0}" type="pres">
      <dgm:prSet presAssocID="{68CD57EC-C7AD-4C38-B643-68E336593228}" presName="parSh" presStyleCnt="0"/>
      <dgm:spPr/>
    </dgm:pt>
    <dgm:pt modelId="{23B50665-3318-7E4B-9CC0-DF101EEA2600}" type="pres">
      <dgm:prSet presAssocID="{68CD57EC-C7AD-4C38-B643-68E336593228}" presName="lineNode" presStyleLbl="alignAccFollowNode1" presStyleIdx="0" presStyleCnt="12"/>
      <dgm:spPr/>
    </dgm:pt>
    <dgm:pt modelId="{9CB0631F-6F54-9F45-AF6E-B487179791AC}" type="pres">
      <dgm:prSet presAssocID="{68CD57EC-C7AD-4C38-B643-68E336593228}" presName="lineArrowNode" presStyleLbl="alignAccFollowNode1" presStyleIdx="1" presStyleCnt="12"/>
      <dgm:spPr/>
    </dgm:pt>
    <dgm:pt modelId="{1A8EAD1D-C739-1C45-8585-3EF1337BC7E8}" type="pres">
      <dgm:prSet presAssocID="{136898CC-5D47-4FD8-8313-495493EA4767}" presName="sibTransNodeCircle" presStyleLbl="alignNode1" presStyleIdx="0" presStyleCnt="4">
        <dgm:presLayoutVars>
          <dgm:chMax val="0"/>
          <dgm:bulletEnabled/>
        </dgm:presLayoutVars>
      </dgm:prSet>
      <dgm:spPr/>
    </dgm:pt>
    <dgm:pt modelId="{03FDDF2F-AEB9-EB49-AD35-56830CCC2F3C}" type="pres">
      <dgm:prSet presAssocID="{136898CC-5D47-4FD8-8313-495493EA4767}" presName="spacerBetweenCircleAndCallout" presStyleCnt="0">
        <dgm:presLayoutVars/>
      </dgm:prSet>
      <dgm:spPr/>
    </dgm:pt>
    <dgm:pt modelId="{74427455-7563-7F4B-9FF3-A458CE24644A}" type="pres">
      <dgm:prSet presAssocID="{68CD57EC-C7AD-4C38-B643-68E336593228}" presName="nodeText" presStyleLbl="alignAccFollowNode1" presStyleIdx="2" presStyleCnt="12">
        <dgm:presLayoutVars>
          <dgm:bulletEnabled val="1"/>
        </dgm:presLayoutVars>
      </dgm:prSet>
      <dgm:spPr/>
    </dgm:pt>
    <dgm:pt modelId="{B9E58811-C933-9A42-9D07-19528254402A}" type="pres">
      <dgm:prSet presAssocID="{136898CC-5D47-4FD8-8313-495493EA4767}" presName="sibTransComposite" presStyleCnt="0"/>
      <dgm:spPr/>
    </dgm:pt>
    <dgm:pt modelId="{69489878-0A6F-2A40-8BCF-D4916B64A98F}" type="pres">
      <dgm:prSet presAssocID="{9A0FFA9A-9541-4C86-A660-95FD131448AF}" presName="compositeNode" presStyleCnt="0"/>
      <dgm:spPr/>
    </dgm:pt>
    <dgm:pt modelId="{931DDF2D-006D-D643-8CAA-E6A6D1B87B98}" type="pres">
      <dgm:prSet presAssocID="{9A0FFA9A-9541-4C86-A660-95FD131448AF}" presName="parTx" presStyleLbl="node1" presStyleIdx="0" presStyleCnt="0">
        <dgm:presLayoutVars>
          <dgm:chMax val="0"/>
          <dgm:chPref val="0"/>
          <dgm:bulletEnabled val="1"/>
        </dgm:presLayoutVars>
      </dgm:prSet>
      <dgm:spPr/>
    </dgm:pt>
    <dgm:pt modelId="{9CBAFE2F-1D5B-E549-A2BB-85F350D0F0C5}" type="pres">
      <dgm:prSet presAssocID="{9A0FFA9A-9541-4C86-A660-95FD131448AF}" presName="parSh" presStyleCnt="0"/>
      <dgm:spPr/>
    </dgm:pt>
    <dgm:pt modelId="{18F7BFC5-359E-8E4E-8EBF-C2A379C949C5}" type="pres">
      <dgm:prSet presAssocID="{9A0FFA9A-9541-4C86-A660-95FD131448AF}" presName="lineNode" presStyleLbl="alignAccFollowNode1" presStyleIdx="3" presStyleCnt="12"/>
      <dgm:spPr/>
    </dgm:pt>
    <dgm:pt modelId="{7BF58D95-86CC-9249-AF53-36F4CC571993}" type="pres">
      <dgm:prSet presAssocID="{9A0FFA9A-9541-4C86-A660-95FD131448AF}" presName="lineArrowNode" presStyleLbl="alignAccFollowNode1" presStyleIdx="4" presStyleCnt="12"/>
      <dgm:spPr/>
    </dgm:pt>
    <dgm:pt modelId="{71BA6942-B593-7049-9BF3-AF9F7777CFA8}" type="pres">
      <dgm:prSet presAssocID="{DA14DF81-671B-4F24-97B8-CDDCA0F5C951}" presName="sibTransNodeCircle" presStyleLbl="alignNode1" presStyleIdx="1" presStyleCnt="4">
        <dgm:presLayoutVars>
          <dgm:chMax val="0"/>
          <dgm:bulletEnabled/>
        </dgm:presLayoutVars>
      </dgm:prSet>
      <dgm:spPr/>
    </dgm:pt>
    <dgm:pt modelId="{CA3E1BB5-D0D3-D34C-B92A-B015B7009459}" type="pres">
      <dgm:prSet presAssocID="{DA14DF81-671B-4F24-97B8-CDDCA0F5C951}" presName="spacerBetweenCircleAndCallout" presStyleCnt="0">
        <dgm:presLayoutVars/>
      </dgm:prSet>
      <dgm:spPr/>
    </dgm:pt>
    <dgm:pt modelId="{BBF6E403-731B-EB46-8CD3-68A345AA43F1}" type="pres">
      <dgm:prSet presAssocID="{9A0FFA9A-9541-4C86-A660-95FD131448AF}" presName="nodeText" presStyleLbl="alignAccFollowNode1" presStyleIdx="5" presStyleCnt="12">
        <dgm:presLayoutVars>
          <dgm:bulletEnabled val="1"/>
        </dgm:presLayoutVars>
      </dgm:prSet>
      <dgm:spPr/>
    </dgm:pt>
    <dgm:pt modelId="{D1A4D918-9381-A64D-97B2-4C8BDE9E2D95}" type="pres">
      <dgm:prSet presAssocID="{DA14DF81-671B-4F24-97B8-CDDCA0F5C951}" presName="sibTransComposite" presStyleCnt="0"/>
      <dgm:spPr/>
    </dgm:pt>
    <dgm:pt modelId="{39431068-AEC6-184B-882F-B2885DCD0832}" type="pres">
      <dgm:prSet presAssocID="{EDAD7B2E-7702-4377-A652-347B7DCCD559}" presName="compositeNode" presStyleCnt="0"/>
      <dgm:spPr/>
    </dgm:pt>
    <dgm:pt modelId="{5AF6224B-0878-6647-B07C-2CB00A22CA45}" type="pres">
      <dgm:prSet presAssocID="{EDAD7B2E-7702-4377-A652-347B7DCCD559}" presName="parTx" presStyleLbl="node1" presStyleIdx="0" presStyleCnt="0">
        <dgm:presLayoutVars>
          <dgm:chMax val="0"/>
          <dgm:chPref val="0"/>
          <dgm:bulletEnabled val="1"/>
        </dgm:presLayoutVars>
      </dgm:prSet>
      <dgm:spPr/>
    </dgm:pt>
    <dgm:pt modelId="{151DAB78-C1AA-E94F-AF42-0872A6B33B5B}" type="pres">
      <dgm:prSet presAssocID="{EDAD7B2E-7702-4377-A652-347B7DCCD559}" presName="parSh" presStyleCnt="0"/>
      <dgm:spPr/>
    </dgm:pt>
    <dgm:pt modelId="{A3788A8D-C720-2747-89EF-37FC924E63F0}" type="pres">
      <dgm:prSet presAssocID="{EDAD7B2E-7702-4377-A652-347B7DCCD559}" presName="lineNode" presStyleLbl="alignAccFollowNode1" presStyleIdx="6" presStyleCnt="12"/>
      <dgm:spPr/>
    </dgm:pt>
    <dgm:pt modelId="{6044803D-70DF-B441-985A-FB5A0AD580E4}" type="pres">
      <dgm:prSet presAssocID="{EDAD7B2E-7702-4377-A652-347B7DCCD559}" presName="lineArrowNode" presStyleLbl="alignAccFollowNode1" presStyleIdx="7" presStyleCnt="12"/>
      <dgm:spPr/>
    </dgm:pt>
    <dgm:pt modelId="{5D2BCAC1-5D20-4D45-B5C0-538ECC78828E}" type="pres">
      <dgm:prSet presAssocID="{FC672A95-0808-48C7-B0F4-37AB1CDBEF6C}" presName="sibTransNodeCircle" presStyleLbl="alignNode1" presStyleIdx="2" presStyleCnt="4">
        <dgm:presLayoutVars>
          <dgm:chMax val="0"/>
          <dgm:bulletEnabled/>
        </dgm:presLayoutVars>
      </dgm:prSet>
      <dgm:spPr/>
    </dgm:pt>
    <dgm:pt modelId="{7E886BDA-2AC6-0443-8297-456873518D86}" type="pres">
      <dgm:prSet presAssocID="{FC672A95-0808-48C7-B0F4-37AB1CDBEF6C}" presName="spacerBetweenCircleAndCallout" presStyleCnt="0">
        <dgm:presLayoutVars/>
      </dgm:prSet>
      <dgm:spPr/>
    </dgm:pt>
    <dgm:pt modelId="{546EB886-A704-6B4C-BADD-EE776D2B45BE}" type="pres">
      <dgm:prSet presAssocID="{EDAD7B2E-7702-4377-A652-347B7DCCD559}" presName="nodeText" presStyleLbl="alignAccFollowNode1" presStyleIdx="8" presStyleCnt="12">
        <dgm:presLayoutVars>
          <dgm:bulletEnabled val="1"/>
        </dgm:presLayoutVars>
      </dgm:prSet>
      <dgm:spPr/>
    </dgm:pt>
    <dgm:pt modelId="{A4D7CF58-2EF6-6241-8C6C-1265E41956F3}" type="pres">
      <dgm:prSet presAssocID="{FC672A95-0808-48C7-B0F4-37AB1CDBEF6C}" presName="sibTransComposite" presStyleCnt="0"/>
      <dgm:spPr/>
    </dgm:pt>
    <dgm:pt modelId="{027DB342-C57D-8A45-B898-50B6AC3E3DE9}" type="pres">
      <dgm:prSet presAssocID="{8F127B21-8A84-499F-A4D0-3C995581EDFD}" presName="compositeNode" presStyleCnt="0"/>
      <dgm:spPr/>
    </dgm:pt>
    <dgm:pt modelId="{4E6117AD-9E8C-7845-9752-A2F1F477D63C}" type="pres">
      <dgm:prSet presAssocID="{8F127B21-8A84-499F-A4D0-3C995581EDFD}" presName="parTx" presStyleLbl="node1" presStyleIdx="0" presStyleCnt="0">
        <dgm:presLayoutVars>
          <dgm:chMax val="0"/>
          <dgm:chPref val="0"/>
          <dgm:bulletEnabled val="1"/>
        </dgm:presLayoutVars>
      </dgm:prSet>
      <dgm:spPr/>
    </dgm:pt>
    <dgm:pt modelId="{B229A074-CE05-1743-96B5-F16575CE8E95}" type="pres">
      <dgm:prSet presAssocID="{8F127B21-8A84-499F-A4D0-3C995581EDFD}" presName="parSh" presStyleCnt="0"/>
      <dgm:spPr/>
    </dgm:pt>
    <dgm:pt modelId="{1A2C1226-F0F1-4044-862F-AE568361AFD5}" type="pres">
      <dgm:prSet presAssocID="{8F127B21-8A84-499F-A4D0-3C995581EDFD}" presName="lineNode" presStyleLbl="alignAccFollowNode1" presStyleIdx="9" presStyleCnt="12"/>
      <dgm:spPr/>
    </dgm:pt>
    <dgm:pt modelId="{A899DAE1-7001-CA4B-9570-DA2AB993DA07}" type="pres">
      <dgm:prSet presAssocID="{8F127B21-8A84-499F-A4D0-3C995581EDFD}" presName="lineArrowNode" presStyleLbl="alignAccFollowNode1" presStyleIdx="10" presStyleCnt="12"/>
      <dgm:spPr/>
    </dgm:pt>
    <dgm:pt modelId="{175C96B0-F3EA-EC4B-9149-716319FB56B6}" type="pres">
      <dgm:prSet presAssocID="{7D7860C0-4E5D-4B34-BC60-6BED6B2C39EE}" presName="sibTransNodeCircle" presStyleLbl="alignNode1" presStyleIdx="3" presStyleCnt="4">
        <dgm:presLayoutVars>
          <dgm:chMax val="0"/>
          <dgm:bulletEnabled/>
        </dgm:presLayoutVars>
      </dgm:prSet>
      <dgm:spPr/>
    </dgm:pt>
    <dgm:pt modelId="{F7666E1B-61AB-324C-81DF-FB4E8047592C}" type="pres">
      <dgm:prSet presAssocID="{7D7860C0-4E5D-4B34-BC60-6BED6B2C39EE}" presName="spacerBetweenCircleAndCallout" presStyleCnt="0">
        <dgm:presLayoutVars/>
      </dgm:prSet>
      <dgm:spPr/>
    </dgm:pt>
    <dgm:pt modelId="{0406BE51-4CB9-1342-93B8-24160F9BEE3F}" type="pres">
      <dgm:prSet presAssocID="{8F127B21-8A84-499F-A4D0-3C995581EDFD}" presName="nodeText" presStyleLbl="alignAccFollowNode1" presStyleIdx="11" presStyleCnt="12">
        <dgm:presLayoutVars>
          <dgm:bulletEnabled val="1"/>
        </dgm:presLayoutVars>
      </dgm:prSet>
      <dgm:spPr/>
    </dgm:pt>
  </dgm:ptLst>
  <dgm:cxnLst>
    <dgm:cxn modelId="{2A732506-452B-49A4-A2F8-C0521BB48FB2}" srcId="{835DFE8E-B1E9-4E99-BC46-79B462E57880}" destId="{9A0FFA9A-9541-4C86-A660-95FD131448AF}" srcOrd="1" destOrd="0" parTransId="{88A483F4-1832-454C-ABB2-7DA176AF9634}" sibTransId="{DA14DF81-671B-4F24-97B8-CDDCA0F5C951}"/>
    <dgm:cxn modelId="{D6E37214-ADFC-4445-B0A4-7DA62AECA953}" type="presOf" srcId="{DA14DF81-671B-4F24-97B8-CDDCA0F5C951}" destId="{71BA6942-B593-7049-9BF3-AF9F7777CFA8}" srcOrd="0" destOrd="0" presId="urn:microsoft.com/office/officeart/2016/7/layout/LinearArrowProcessNumbered"/>
    <dgm:cxn modelId="{3D7FEA3B-31B7-8B4E-A0E2-B1765AEA7566}" type="presOf" srcId="{136898CC-5D47-4FD8-8313-495493EA4767}" destId="{1A8EAD1D-C739-1C45-8585-3EF1337BC7E8}" srcOrd="0" destOrd="0" presId="urn:microsoft.com/office/officeart/2016/7/layout/LinearArrowProcessNumbered"/>
    <dgm:cxn modelId="{A4F96A61-D6EA-4883-B7C7-450BBD96C0A0}" srcId="{835DFE8E-B1E9-4E99-BC46-79B462E57880}" destId="{68CD57EC-C7AD-4C38-B643-68E336593228}" srcOrd="0" destOrd="0" parTransId="{ACD1A6D4-7233-4D4A-9BC8-032E972635A2}" sibTransId="{136898CC-5D47-4FD8-8313-495493EA4767}"/>
    <dgm:cxn modelId="{2A91AD64-78ED-F64C-91BA-21640727555E}" type="presOf" srcId="{8F127B21-8A84-499F-A4D0-3C995581EDFD}" destId="{0406BE51-4CB9-1342-93B8-24160F9BEE3F}" srcOrd="0" destOrd="0" presId="urn:microsoft.com/office/officeart/2016/7/layout/LinearArrowProcessNumbered"/>
    <dgm:cxn modelId="{519DD274-7698-FB46-B157-C2B49AD347B4}" type="presOf" srcId="{68CD57EC-C7AD-4C38-B643-68E336593228}" destId="{74427455-7563-7F4B-9FF3-A458CE24644A}" srcOrd="0" destOrd="0" presId="urn:microsoft.com/office/officeart/2016/7/layout/LinearArrowProcessNumbered"/>
    <dgm:cxn modelId="{A2925B91-BF7A-4740-9673-F5702BFEDECE}" type="presOf" srcId="{9A0FFA9A-9541-4C86-A660-95FD131448AF}" destId="{BBF6E403-731B-EB46-8CD3-68A345AA43F1}" srcOrd="0" destOrd="0" presId="urn:microsoft.com/office/officeart/2016/7/layout/LinearArrowProcessNumbered"/>
    <dgm:cxn modelId="{0F776293-5638-7B4C-81FF-E9D8F34BF760}" type="presOf" srcId="{7D7860C0-4E5D-4B34-BC60-6BED6B2C39EE}" destId="{175C96B0-F3EA-EC4B-9149-716319FB56B6}" srcOrd="0" destOrd="0" presId="urn:microsoft.com/office/officeart/2016/7/layout/LinearArrowProcessNumbered"/>
    <dgm:cxn modelId="{06DB7D9A-015E-E94A-8718-E1ECEA47E9D7}" type="presOf" srcId="{FC672A95-0808-48C7-B0F4-37AB1CDBEF6C}" destId="{5D2BCAC1-5D20-4D45-B5C0-538ECC78828E}" srcOrd="0" destOrd="0" presId="urn:microsoft.com/office/officeart/2016/7/layout/LinearArrowProcessNumbered"/>
    <dgm:cxn modelId="{79B5ED9D-3E6C-41C7-BE3E-449FEA08792E}" srcId="{835DFE8E-B1E9-4E99-BC46-79B462E57880}" destId="{EDAD7B2E-7702-4377-A652-347B7DCCD559}" srcOrd="2" destOrd="0" parTransId="{8F39A12B-259E-44AC-A1C6-B209358C1D03}" sibTransId="{FC672A95-0808-48C7-B0F4-37AB1CDBEF6C}"/>
    <dgm:cxn modelId="{2F1480A0-765C-4244-8087-8E88974CD147}" srcId="{835DFE8E-B1E9-4E99-BC46-79B462E57880}" destId="{8F127B21-8A84-499F-A4D0-3C995581EDFD}" srcOrd="3" destOrd="0" parTransId="{BAD1AC65-C1FC-4956-9E36-3BBC749D4AF4}" sibTransId="{7D7860C0-4E5D-4B34-BC60-6BED6B2C39EE}"/>
    <dgm:cxn modelId="{AC960DAB-45AD-0C44-8254-A83BDAA0CD84}" type="presOf" srcId="{835DFE8E-B1E9-4E99-BC46-79B462E57880}" destId="{5B932683-130F-7C46-AA54-4322C3E1CECD}" srcOrd="0" destOrd="0" presId="urn:microsoft.com/office/officeart/2016/7/layout/LinearArrowProcessNumbered"/>
    <dgm:cxn modelId="{5CF7EAAC-DB66-494F-8661-F1E2BD6667E4}" type="presOf" srcId="{EDAD7B2E-7702-4377-A652-347B7DCCD559}" destId="{546EB886-A704-6B4C-BADD-EE776D2B45BE}" srcOrd="0" destOrd="0" presId="urn:microsoft.com/office/officeart/2016/7/layout/LinearArrowProcessNumbered"/>
    <dgm:cxn modelId="{5E0A5F7A-5DEB-9744-85BB-5B2A921CD5E9}" type="presParOf" srcId="{5B932683-130F-7C46-AA54-4322C3E1CECD}" destId="{34F1A224-116A-1846-BF21-60F912720814}" srcOrd="0" destOrd="0" presId="urn:microsoft.com/office/officeart/2016/7/layout/LinearArrowProcessNumbered"/>
    <dgm:cxn modelId="{9B6708F3-382E-4F4A-8A63-96AAC0229F06}" type="presParOf" srcId="{34F1A224-116A-1846-BF21-60F912720814}" destId="{FD71739E-F495-3F46-B756-569FCDB3FED9}" srcOrd="0" destOrd="0" presId="urn:microsoft.com/office/officeart/2016/7/layout/LinearArrowProcessNumbered"/>
    <dgm:cxn modelId="{E95744AA-4E77-7947-BFCB-F46D4C1D8F3E}" type="presParOf" srcId="{34F1A224-116A-1846-BF21-60F912720814}" destId="{F0FD4826-CD98-884A-90C2-8ED20B7460D0}" srcOrd="1" destOrd="0" presId="urn:microsoft.com/office/officeart/2016/7/layout/LinearArrowProcessNumbered"/>
    <dgm:cxn modelId="{9150393A-0214-8B40-8105-72FAF81B4B68}" type="presParOf" srcId="{F0FD4826-CD98-884A-90C2-8ED20B7460D0}" destId="{23B50665-3318-7E4B-9CC0-DF101EEA2600}" srcOrd="0" destOrd="0" presId="urn:microsoft.com/office/officeart/2016/7/layout/LinearArrowProcessNumbered"/>
    <dgm:cxn modelId="{F77AA9F6-F32B-9A40-ABBE-01AA8FBE4074}" type="presParOf" srcId="{F0FD4826-CD98-884A-90C2-8ED20B7460D0}" destId="{9CB0631F-6F54-9F45-AF6E-B487179791AC}" srcOrd="1" destOrd="0" presId="urn:microsoft.com/office/officeart/2016/7/layout/LinearArrowProcessNumbered"/>
    <dgm:cxn modelId="{30B97396-D6AF-B940-A7FC-8C6865753A7E}" type="presParOf" srcId="{F0FD4826-CD98-884A-90C2-8ED20B7460D0}" destId="{1A8EAD1D-C739-1C45-8585-3EF1337BC7E8}" srcOrd="2" destOrd="0" presId="urn:microsoft.com/office/officeart/2016/7/layout/LinearArrowProcessNumbered"/>
    <dgm:cxn modelId="{DA4F9472-CD58-7D44-BD03-B4DA39360594}" type="presParOf" srcId="{F0FD4826-CD98-884A-90C2-8ED20B7460D0}" destId="{03FDDF2F-AEB9-EB49-AD35-56830CCC2F3C}" srcOrd="3" destOrd="0" presId="urn:microsoft.com/office/officeart/2016/7/layout/LinearArrowProcessNumbered"/>
    <dgm:cxn modelId="{BA8CE8AA-A016-0340-9179-D9B0AF6EEC22}" type="presParOf" srcId="{34F1A224-116A-1846-BF21-60F912720814}" destId="{74427455-7563-7F4B-9FF3-A458CE24644A}" srcOrd="2" destOrd="0" presId="urn:microsoft.com/office/officeart/2016/7/layout/LinearArrowProcessNumbered"/>
    <dgm:cxn modelId="{C693C5EF-1B47-7D44-9AE0-D7470A92C2EB}" type="presParOf" srcId="{5B932683-130F-7C46-AA54-4322C3E1CECD}" destId="{B9E58811-C933-9A42-9D07-19528254402A}" srcOrd="1" destOrd="0" presId="urn:microsoft.com/office/officeart/2016/7/layout/LinearArrowProcessNumbered"/>
    <dgm:cxn modelId="{1A52C321-0549-F649-AEF0-7BA595317D52}" type="presParOf" srcId="{5B932683-130F-7C46-AA54-4322C3E1CECD}" destId="{69489878-0A6F-2A40-8BCF-D4916B64A98F}" srcOrd="2" destOrd="0" presId="urn:microsoft.com/office/officeart/2016/7/layout/LinearArrowProcessNumbered"/>
    <dgm:cxn modelId="{963C30D2-4C66-C747-A20F-D602F47858CB}" type="presParOf" srcId="{69489878-0A6F-2A40-8BCF-D4916B64A98F}" destId="{931DDF2D-006D-D643-8CAA-E6A6D1B87B98}" srcOrd="0" destOrd="0" presId="urn:microsoft.com/office/officeart/2016/7/layout/LinearArrowProcessNumbered"/>
    <dgm:cxn modelId="{D2A6CCA8-5425-3045-AE00-4E7A6F631B75}" type="presParOf" srcId="{69489878-0A6F-2A40-8BCF-D4916B64A98F}" destId="{9CBAFE2F-1D5B-E549-A2BB-85F350D0F0C5}" srcOrd="1" destOrd="0" presId="urn:microsoft.com/office/officeart/2016/7/layout/LinearArrowProcessNumbered"/>
    <dgm:cxn modelId="{E0D84195-6D3D-0045-AEE0-4098E602E9E4}" type="presParOf" srcId="{9CBAFE2F-1D5B-E549-A2BB-85F350D0F0C5}" destId="{18F7BFC5-359E-8E4E-8EBF-C2A379C949C5}" srcOrd="0" destOrd="0" presId="urn:microsoft.com/office/officeart/2016/7/layout/LinearArrowProcessNumbered"/>
    <dgm:cxn modelId="{37F3A5E5-CC8E-4B49-98EE-5DB326D37002}" type="presParOf" srcId="{9CBAFE2F-1D5B-E549-A2BB-85F350D0F0C5}" destId="{7BF58D95-86CC-9249-AF53-36F4CC571993}" srcOrd="1" destOrd="0" presId="urn:microsoft.com/office/officeart/2016/7/layout/LinearArrowProcessNumbered"/>
    <dgm:cxn modelId="{A8864C11-F065-ED4D-8203-34C22BB151A2}" type="presParOf" srcId="{9CBAFE2F-1D5B-E549-A2BB-85F350D0F0C5}" destId="{71BA6942-B593-7049-9BF3-AF9F7777CFA8}" srcOrd="2" destOrd="0" presId="urn:microsoft.com/office/officeart/2016/7/layout/LinearArrowProcessNumbered"/>
    <dgm:cxn modelId="{ACA7E84D-EA58-D747-916E-AB0C39D839AE}" type="presParOf" srcId="{9CBAFE2F-1D5B-E549-A2BB-85F350D0F0C5}" destId="{CA3E1BB5-D0D3-D34C-B92A-B015B7009459}" srcOrd="3" destOrd="0" presId="urn:microsoft.com/office/officeart/2016/7/layout/LinearArrowProcessNumbered"/>
    <dgm:cxn modelId="{FB7D5203-34F7-A54F-82A9-ACB3846EF9E0}" type="presParOf" srcId="{69489878-0A6F-2A40-8BCF-D4916B64A98F}" destId="{BBF6E403-731B-EB46-8CD3-68A345AA43F1}" srcOrd="2" destOrd="0" presId="urn:microsoft.com/office/officeart/2016/7/layout/LinearArrowProcessNumbered"/>
    <dgm:cxn modelId="{607A59A1-DE60-3E46-946C-46631E949FF2}" type="presParOf" srcId="{5B932683-130F-7C46-AA54-4322C3E1CECD}" destId="{D1A4D918-9381-A64D-97B2-4C8BDE9E2D95}" srcOrd="3" destOrd="0" presId="urn:microsoft.com/office/officeart/2016/7/layout/LinearArrowProcessNumbered"/>
    <dgm:cxn modelId="{FC32F558-D46E-134E-967D-B3B5C6CBBC02}" type="presParOf" srcId="{5B932683-130F-7C46-AA54-4322C3E1CECD}" destId="{39431068-AEC6-184B-882F-B2885DCD0832}" srcOrd="4" destOrd="0" presId="urn:microsoft.com/office/officeart/2016/7/layout/LinearArrowProcessNumbered"/>
    <dgm:cxn modelId="{BFCDF9D8-CB75-9C43-9F9D-11D840A8F9BC}" type="presParOf" srcId="{39431068-AEC6-184B-882F-B2885DCD0832}" destId="{5AF6224B-0878-6647-B07C-2CB00A22CA45}" srcOrd="0" destOrd="0" presId="urn:microsoft.com/office/officeart/2016/7/layout/LinearArrowProcessNumbered"/>
    <dgm:cxn modelId="{10E2337B-7F59-6C43-B6D3-4D1CE254AE10}" type="presParOf" srcId="{39431068-AEC6-184B-882F-B2885DCD0832}" destId="{151DAB78-C1AA-E94F-AF42-0872A6B33B5B}" srcOrd="1" destOrd="0" presId="urn:microsoft.com/office/officeart/2016/7/layout/LinearArrowProcessNumbered"/>
    <dgm:cxn modelId="{7B49ABC3-D8F6-464E-ACD2-B4D8C0E09A30}" type="presParOf" srcId="{151DAB78-C1AA-E94F-AF42-0872A6B33B5B}" destId="{A3788A8D-C720-2747-89EF-37FC924E63F0}" srcOrd="0" destOrd="0" presId="urn:microsoft.com/office/officeart/2016/7/layout/LinearArrowProcessNumbered"/>
    <dgm:cxn modelId="{283F463E-356D-854B-BC45-338EB994449B}" type="presParOf" srcId="{151DAB78-C1AA-E94F-AF42-0872A6B33B5B}" destId="{6044803D-70DF-B441-985A-FB5A0AD580E4}" srcOrd="1" destOrd="0" presId="urn:microsoft.com/office/officeart/2016/7/layout/LinearArrowProcessNumbered"/>
    <dgm:cxn modelId="{FA5AC07E-BFA1-764B-A3AD-6A7FE16CE156}" type="presParOf" srcId="{151DAB78-C1AA-E94F-AF42-0872A6B33B5B}" destId="{5D2BCAC1-5D20-4D45-B5C0-538ECC78828E}" srcOrd="2" destOrd="0" presId="urn:microsoft.com/office/officeart/2016/7/layout/LinearArrowProcessNumbered"/>
    <dgm:cxn modelId="{6B80AFA7-2744-D542-9FA5-F26189DD359E}" type="presParOf" srcId="{151DAB78-C1AA-E94F-AF42-0872A6B33B5B}" destId="{7E886BDA-2AC6-0443-8297-456873518D86}" srcOrd="3" destOrd="0" presId="urn:microsoft.com/office/officeart/2016/7/layout/LinearArrowProcessNumbered"/>
    <dgm:cxn modelId="{E0141E6F-A366-E540-92EA-00124A0BAA50}" type="presParOf" srcId="{39431068-AEC6-184B-882F-B2885DCD0832}" destId="{546EB886-A704-6B4C-BADD-EE776D2B45BE}" srcOrd="2" destOrd="0" presId="urn:microsoft.com/office/officeart/2016/7/layout/LinearArrowProcessNumbered"/>
    <dgm:cxn modelId="{83862D3B-609F-284A-97D6-3EEFCCFEB3AB}" type="presParOf" srcId="{5B932683-130F-7C46-AA54-4322C3E1CECD}" destId="{A4D7CF58-2EF6-6241-8C6C-1265E41956F3}" srcOrd="5" destOrd="0" presId="urn:microsoft.com/office/officeart/2016/7/layout/LinearArrowProcessNumbered"/>
    <dgm:cxn modelId="{859E62D6-1184-A941-8AC3-18FC4F3EF698}" type="presParOf" srcId="{5B932683-130F-7C46-AA54-4322C3E1CECD}" destId="{027DB342-C57D-8A45-B898-50B6AC3E3DE9}" srcOrd="6" destOrd="0" presId="urn:microsoft.com/office/officeart/2016/7/layout/LinearArrowProcessNumbered"/>
    <dgm:cxn modelId="{67199686-E02D-6A40-9330-0933FB15F612}" type="presParOf" srcId="{027DB342-C57D-8A45-B898-50B6AC3E3DE9}" destId="{4E6117AD-9E8C-7845-9752-A2F1F477D63C}" srcOrd="0" destOrd="0" presId="urn:microsoft.com/office/officeart/2016/7/layout/LinearArrowProcessNumbered"/>
    <dgm:cxn modelId="{9FC558CE-1830-A743-980A-8AE7628406C1}" type="presParOf" srcId="{027DB342-C57D-8A45-B898-50B6AC3E3DE9}" destId="{B229A074-CE05-1743-96B5-F16575CE8E95}" srcOrd="1" destOrd="0" presId="urn:microsoft.com/office/officeart/2016/7/layout/LinearArrowProcessNumbered"/>
    <dgm:cxn modelId="{D81DED84-4B81-834E-9218-69D69F377FC7}" type="presParOf" srcId="{B229A074-CE05-1743-96B5-F16575CE8E95}" destId="{1A2C1226-F0F1-4044-862F-AE568361AFD5}" srcOrd="0" destOrd="0" presId="urn:microsoft.com/office/officeart/2016/7/layout/LinearArrowProcessNumbered"/>
    <dgm:cxn modelId="{1FE5BB3D-AB0F-EA4B-BD81-7E75A77CB8B9}" type="presParOf" srcId="{B229A074-CE05-1743-96B5-F16575CE8E95}" destId="{A899DAE1-7001-CA4B-9570-DA2AB993DA07}" srcOrd="1" destOrd="0" presId="urn:microsoft.com/office/officeart/2016/7/layout/LinearArrowProcessNumbered"/>
    <dgm:cxn modelId="{42F6D2A1-1677-2C49-9768-0EC7F31D509B}" type="presParOf" srcId="{B229A074-CE05-1743-96B5-F16575CE8E95}" destId="{175C96B0-F3EA-EC4B-9149-716319FB56B6}" srcOrd="2" destOrd="0" presId="urn:microsoft.com/office/officeart/2016/7/layout/LinearArrowProcessNumbered"/>
    <dgm:cxn modelId="{A3E60EC1-6383-C14B-97FF-00094F408D05}" type="presParOf" srcId="{B229A074-CE05-1743-96B5-F16575CE8E95}" destId="{F7666E1B-61AB-324C-81DF-FB4E8047592C}" srcOrd="3" destOrd="0" presId="urn:microsoft.com/office/officeart/2016/7/layout/LinearArrowProcessNumbered"/>
    <dgm:cxn modelId="{D867965E-4CCE-194C-BA84-96D9757A606F}" type="presParOf" srcId="{027DB342-C57D-8A45-B898-50B6AC3E3DE9}" destId="{0406BE51-4CB9-1342-93B8-24160F9BEE3F}" srcOrd="2" destOrd="0" presId="urn:microsoft.com/office/officeart/2016/7/layout/LinearArrowProcessNumbered"/>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8364A01-6CE3-A84F-AB73-3C546EF85800}">
      <dsp:nvSpPr>
        <dsp:cNvPr id="0" name=""/>
        <dsp:cNvSpPr/>
      </dsp:nvSpPr>
      <dsp:spPr>
        <a:xfrm>
          <a:off x="2566306" y="900401"/>
          <a:ext cx="1524132" cy="1524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a:t>1. What are the trends in smart device usage?</a:t>
          </a:r>
        </a:p>
      </dsp:txBody>
      <dsp:txXfrm>
        <a:off x="2566306" y="900401"/>
        <a:ext cx="1524132" cy="1524132"/>
      </dsp:txXfrm>
    </dsp:sp>
    <dsp:sp modelId="{8EE82068-9628-BE41-BAA1-A4761925061E}">
      <dsp:nvSpPr>
        <dsp:cNvPr id="0" name=""/>
        <dsp:cNvSpPr/>
      </dsp:nvSpPr>
      <dsp:spPr>
        <a:xfrm>
          <a:off x="242180" y="599824"/>
          <a:ext cx="3606627" cy="3606627"/>
        </a:xfrm>
        <a:prstGeom prst="circularArrow">
          <a:avLst>
            <a:gd name="adj1" fmla="val 8241"/>
            <a:gd name="adj2" fmla="val 575443"/>
            <a:gd name="adj3" fmla="val 2966940"/>
            <a:gd name="adj4" fmla="val 49655"/>
            <a:gd name="adj5" fmla="val 9614"/>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3171FBC8-4EE8-6441-8D9C-53234F6AF940}">
      <dsp:nvSpPr>
        <dsp:cNvPr id="0" name=""/>
        <dsp:cNvSpPr/>
      </dsp:nvSpPr>
      <dsp:spPr>
        <a:xfrm>
          <a:off x="1283427" y="3122412"/>
          <a:ext cx="1524132" cy="1524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a:t>2. How can these trends apply to Bellabeat products?</a:t>
          </a:r>
        </a:p>
      </dsp:txBody>
      <dsp:txXfrm>
        <a:off x="1283427" y="3122412"/>
        <a:ext cx="1524132" cy="1524132"/>
      </dsp:txXfrm>
    </dsp:sp>
    <dsp:sp modelId="{E09919AC-5B11-1E44-BA18-D46E902AE9C4}">
      <dsp:nvSpPr>
        <dsp:cNvPr id="0" name=""/>
        <dsp:cNvSpPr/>
      </dsp:nvSpPr>
      <dsp:spPr>
        <a:xfrm>
          <a:off x="242180" y="599824"/>
          <a:ext cx="3606627" cy="3606627"/>
        </a:xfrm>
        <a:prstGeom prst="circularArrow">
          <a:avLst>
            <a:gd name="adj1" fmla="val 8241"/>
            <a:gd name="adj2" fmla="val 575443"/>
            <a:gd name="adj3" fmla="val 10174902"/>
            <a:gd name="adj4" fmla="val 7257617"/>
            <a:gd name="adj5" fmla="val 9614"/>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FC2F158-14B5-C14F-95EB-6886DADAB487}">
      <dsp:nvSpPr>
        <dsp:cNvPr id="0" name=""/>
        <dsp:cNvSpPr/>
      </dsp:nvSpPr>
      <dsp:spPr>
        <a:xfrm>
          <a:off x="548" y="900401"/>
          <a:ext cx="1524132" cy="15241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1590" tIns="21590" rIns="21590" bIns="21590" numCol="1" spcCol="1270" anchor="ctr" anchorCtr="0">
          <a:noAutofit/>
        </a:bodyPr>
        <a:lstStyle/>
        <a:p>
          <a:pPr marL="0" lvl="0" indent="0" algn="ctr" defTabSz="755650">
            <a:lnSpc>
              <a:spcPct val="90000"/>
            </a:lnSpc>
            <a:spcBef>
              <a:spcPct val="0"/>
            </a:spcBef>
            <a:spcAft>
              <a:spcPct val="35000"/>
            </a:spcAft>
            <a:buNone/>
          </a:pPr>
          <a:r>
            <a:rPr lang="en-US" sz="1700" kern="1200"/>
            <a:t>3. How can these insights help influence Bellabeat's marketing strategy?</a:t>
          </a:r>
        </a:p>
      </dsp:txBody>
      <dsp:txXfrm>
        <a:off x="548" y="900401"/>
        <a:ext cx="1524132" cy="1524132"/>
      </dsp:txXfrm>
    </dsp:sp>
    <dsp:sp modelId="{677B6455-7C47-B140-AE68-39753B07A038}">
      <dsp:nvSpPr>
        <dsp:cNvPr id="0" name=""/>
        <dsp:cNvSpPr/>
      </dsp:nvSpPr>
      <dsp:spPr>
        <a:xfrm>
          <a:off x="242180" y="599824"/>
          <a:ext cx="3606627" cy="3606627"/>
        </a:xfrm>
        <a:prstGeom prst="circularArrow">
          <a:avLst>
            <a:gd name="adj1" fmla="val 8241"/>
            <a:gd name="adj2" fmla="val 575443"/>
            <a:gd name="adj3" fmla="val 16859603"/>
            <a:gd name="adj4" fmla="val 14964955"/>
            <a:gd name="adj5" fmla="val 9614"/>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C67679-2217-4018-9B0C-F3E950D0ACCA}">
      <dsp:nvSpPr>
        <dsp:cNvPr id="0" name=""/>
        <dsp:cNvSpPr/>
      </dsp:nvSpPr>
      <dsp:spPr>
        <a:xfrm>
          <a:off x="0" y="3262"/>
          <a:ext cx="7932419" cy="6948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59E38FB-EDC0-4621-A81D-34405662B118}">
      <dsp:nvSpPr>
        <dsp:cNvPr id="0" name=""/>
        <dsp:cNvSpPr/>
      </dsp:nvSpPr>
      <dsp:spPr>
        <a:xfrm>
          <a:off x="210184" y="159597"/>
          <a:ext cx="382153" cy="382153"/>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4D7639B0-FE8F-41C9-8091-CF647B99BFAD}">
      <dsp:nvSpPr>
        <dsp:cNvPr id="0" name=""/>
        <dsp:cNvSpPr/>
      </dsp:nvSpPr>
      <dsp:spPr>
        <a:xfrm>
          <a:off x="802521" y="3262"/>
          <a:ext cx="7129897" cy="694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536" tIns="73536" rIns="73536" bIns="73536" numCol="1" spcCol="1270" anchor="ctr" anchorCtr="0">
          <a:noAutofit/>
        </a:bodyPr>
        <a:lstStyle/>
        <a:p>
          <a:pPr marL="0" lvl="0" indent="0" algn="l" defTabSz="844550">
            <a:lnSpc>
              <a:spcPct val="90000"/>
            </a:lnSpc>
            <a:spcBef>
              <a:spcPct val="0"/>
            </a:spcBef>
            <a:spcAft>
              <a:spcPct val="35000"/>
            </a:spcAft>
            <a:buNone/>
          </a:pPr>
          <a:r>
            <a:rPr lang="en-US" sz="1900" kern="1200"/>
            <a:t>The dataset reveals:</a:t>
          </a:r>
        </a:p>
      </dsp:txBody>
      <dsp:txXfrm>
        <a:off x="802521" y="3262"/>
        <a:ext cx="7129897" cy="694823"/>
      </dsp:txXfrm>
    </dsp:sp>
    <dsp:sp modelId="{138397B1-97F5-4A77-8EE3-CAA802685A29}">
      <dsp:nvSpPr>
        <dsp:cNvPr id="0" name=""/>
        <dsp:cNvSpPr/>
      </dsp:nvSpPr>
      <dsp:spPr>
        <a:xfrm>
          <a:off x="0" y="871792"/>
          <a:ext cx="7932419" cy="6948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87C2B1B-F7C4-442D-BBC2-17CAAB0414C4}">
      <dsp:nvSpPr>
        <dsp:cNvPr id="0" name=""/>
        <dsp:cNvSpPr/>
      </dsp:nvSpPr>
      <dsp:spPr>
        <a:xfrm>
          <a:off x="210184" y="1028127"/>
          <a:ext cx="382153" cy="382153"/>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E88B68D-81F5-4162-9972-1CDD519C8716}">
      <dsp:nvSpPr>
        <dsp:cNvPr id="0" name=""/>
        <dsp:cNvSpPr/>
      </dsp:nvSpPr>
      <dsp:spPr>
        <a:xfrm>
          <a:off x="802521" y="871792"/>
          <a:ext cx="7129897" cy="694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536" tIns="73536" rIns="73536" bIns="73536" numCol="1" spcCol="1270" anchor="ctr" anchorCtr="0">
          <a:noAutofit/>
        </a:bodyPr>
        <a:lstStyle/>
        <a:p>
          <a:pPr marL="0" lvl="0" indent="0" algn="l" defTabSz="844550">
            <a:lnSpc>
              <a:spcPct val="90000"/>
            </a:lnSpc>
            <a:spcBef>
              <a:spcPct val="0"/>
            </a:spcBef>
            <a:spcAft>
              <a:spcPct val="35000"/>
            </a:spcAft>
            <a:buNone/>
          </a:pPr>
          <a:r>
            <a:rPr lang="en-US" sz="1900" kern="1200"/>
            <a:t>- Active Minutes: High activity on weekdays compared to weekends.</a:t>
          </a:r>
        </a:p>
      </dsp:txBody>
      <dsp:txXfrm>
        <a:off x="802521" y="871792"/>
        <a:ext cx="7129897" cy="694823"/>
      </dsp:txXfrm>
    </dsp:sp>
    <dsp:sp modelId="{4853F111-EDF1-495E-BB69-F5536F8FE5B0}">
      <dsp:nvSpPr>
        <dsp:cNvPr id="0" name=""/>
        <dsp:cNvSpPr/>
      </dsp:nvSpPr>
      <dsp:spPr>
        <a:xfrm>
          <a:off x="0" y="1740322"/>
          <a:ext cx="7932419" cy="6948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0A425D-EA5B-4108-99B9-9E0086302978}">
      <dsp:nvSpPr>
        <dsp:cNvPr id="0" name=""/>
        <dsp:cNvSpPr/>
      </dsp:nvSpPr>
      <dsp:spPr>
        <a:xfrm>
          <a:off x="210184" y="1896657"/>
          <a:ext cx="382153" cy="382153"/>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0BA336-2212-4F72-B217-6FF2B0694650}">
      <dsp:nvSpPr>
        <dsp:cNvPr id="0" name=""/>
        <dsp:cNvSpPr/>
      </dsp:nvSpPr>
      <dsp:spPr>
        <a:xfrm>
          <a:off x="802521" y="1740322"/>
          <a:ext cx="7129897" cy="694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536" tIns="73536" rIns="73536" bIns="73536" numCol="1" spcCol="1270" anchor="ctr" anchorCtr="0">
          <a:noAutofit/>
        </a:bodyPr>
        <a:lstStyle/>
        <a:p>
          <a:pPr marL="0" lvl="0" indent="0" algn="l" defTabSz="844550">
            <a:lnSpc>
              <a:spcPct val="90000"/>
            </a:lnSpc>
            <a:spcBef>
              <a:spcPct val="0"/>
            </a:spcBef>
            <a:spcAft>
              <a:spcPct val="35000"/>
            </a:spcAft>
            <a:buNone/>
          </a:pPr>
          <a:r>
            <a:rPr lang="en-US" sz="1900" kern="1200"/>
            <a:t>- Sleep Patterns: Average sleep hours align with wellness goals.</a:t>
          </a:r>
        </a:p>
      </dsp:txBody>
      <dsp:txXfrm>
        <a:off x="802521" y="1740322"/>
        <a:ext cx="7129897" cy="694823"/>
      </dsp:txXfrm>
    </dsp:sp>
    <dsp:sp modelId="{3B7A63B6-E75E-48CF-ABEE-D052F47CD96A}">
      <dsp:nvSpPr>
        <dsp:cNvPr id="0" name=""/>
        <dsp:cNvSpPr/>
      </dsp:nvSpPr>
      <dsp:spPr>
        <a:xfrm>
          <a:off x="0" y="2608851"/>
          <a:ext cx="7932419" cy="6948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E825F3D-8691-4047-B510-4F5F1B4ACA68}">
      <dsp:nvSpPr>
        <dsp:cNvPr id="0" name=""/>
        <dsp:cNvSpPr/>
      </dsp:nvSpPr>
      <dsp:spPr>
        <a:xfrm>
          <a:off x="210184" y="2765187"/>
          <a:ext cx="382153" cy="382153"/>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8940F6C-5F13-4045-906E-3F5631898E53}">
      <dsp:nvSpPr>
        <dsp:cNvPr id="0" name=""/>
        <dsp:cNvSpPr/>
      </dsp:nvSpPr>
      <dsp:spPr>
        <a:xfrm>
          <a:off x="802521" y="2608851"/>
          <a:ext cx="7129897" cy="694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536" tIns="73536" rIns="73536" bIns="73536" numCol="1" spcCol="1270" anchor="ctr" anchorCtr="0">
          <a:noAutofit/>
        </a:bodyPr>
        <a:lstStyle/>
        <a:p>
          <a:pPr marL="0" lvl="0" indent="0" algn="l" defTabSz="844550">
            <a:lnSpc>
              <a:spcPct val="90000"/>
            </a:lnSpc>
            <a:spcBef>
              <a:spcPct val="0"/>
            </a:spcBef>
            <a:spcAft>
              <a:spcPct val="35000"/>
            </a:spcAft>
            <a:buNone/>
          </a:pPr>
          <a:r>
            <a:rPr lang="en-US" sz="1900" kern="1200"/>
            <a:t>- Hydration: Consistent hydration levels among users.</a:t>
          </a:r>
        </a:p>
      </dsp:txBody>
      <dsp:txXfrm>
        <a:off x="802521" y="2608851"/>
        <a:ext cx="7129897" cy="694823"/>
      </dsp:txXfrm>
    </dsp:sp>
    <dsp:sp modelId="{FBFFF13B-A162-4D75-92BB-CA7050CAC5B5}">
      <dsp:nvSpPr>
        <dsp:cNvPr id="0" name=""/>
        <dsp:cNvSpPr/>
      </dsp:nvSpPr>
      <dsp:spPr>
        <a:xfrm>
          <a:off x="0" y="3477381"/>
          <a:ext cx="7932419" cy="694823"/>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11868F-9098-4C7D-AB46-F0C57A8BE3AF}">
      <dsp:nvSpPr>
        <dsp:cNvPr id="0" name=""/>
        <dsp:cNvSpPr/>
      </dsp:nvSpPr>
      <dsp:spPr>
        <a:xfrm>
          <a:off x="210184" y="3633717"/>
          <a:ext cx="382153" cy="382153"/>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B6057333-8E7D-407D-B948-128146AEB2E8}">
      <dsp:nvSpPr>
        <dsp:cNvPr id="0" name=""/>
        <dsp:cNvSpPr/>
      </dsp:nvSpPr>
      <dsp:spPr>
        <a:xfrm>
          <a:off x="802521" y="3477381"/>
          <a:ext cx="7129897" cy="69482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3536" tIns="73536" rIns="73536" bIns="73536" numCol="1" spcCol="1270" anchor="ctr" anchorCtr="0">
          <a:noAutofit/>
        </a:bodyPr>
        <a:lstStyle/>
        <a:p>
          <a:pPr marL="0" lvl="0" indent="0" algn="l" defTabSz="844550">
            <a:lnSpc>
              <a:spcPct val="90000"/>
            </a:lnSpc>
            <a:spcBef>
              <a:spcPct val="0"/>
            </a:spcBef>
            <a:spcAft>
              <a:spcPct val="35000"/>
            </a:spcAft>
            <a:buNone/>
          </a:pPr>
          <a:r>
            <a:rPr lang="en-US" sz="1900" kern="1200"/>
            <a:t>These insights can guide Bellabeat in targeting user habits.</a:t>
          </a:r>
        </a:p>
      </dsp:txBody>
      <dsp:txXfrm>
        <a:off x="802521" y="3477381"/>
        <a:ext cx="7129897" cy="69482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B50665-3318-7E4B-9CC0-DF101EEA2600}">
      <dsp:nvSpPr>
        <dsp:cNvPr id="0" name=""/>
        <dsp:cNvSpPr/>
      </dsp:nvSpPr>
      <dsp:spPr>
        <a:xfrm>
          <a:off x="991552" y="898980"/>
          <a:ext cx="793241" cy="71"/>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CB0631F-6F54-9F45-AF6E-B487179791AC}">
      <dsp:nvSpPr>
        <dsp:cNvPr id="0" name=""/>
        <dsp:cNvSpPr/>
      </dsp:nvSpPr>
      <dsp:spPr>
        <a:xfrm>
          <a:off x="1832388" y="832384"/>
          <a:ext cx="91222" cy="171223"/>
        </a:xfrm>
        <a:prstGeom prst="chevron">
          <a:avLst>
            <a:gd name="adj" fmla="val 9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A8EAD1D-C739-1C45-8585-3EF1337BC7E8}">
      <dsp:nvSpPr>
        <dsp:cNvPr id="0" name=""/>
        <dsp:cNvSpPr/>
      </dsp:nvSpPr>
      <dsp:spPr>
        <a:xfrm>
          <a:off x="499195" y="505814"/>
          <a:ext cx="786402" cy="786402"/>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0517" tIns="30517" rIns="30517" bIns="30517" numCol="1" spcCol="1270" anchor="ctr" anchorCtr="0">
          <a:noAutofit/>
        </a:bodyPr>
        <a:lstStyle/>
        <a:p>
          <a:pPr marL="0" lvl="0" indent="0" algn="ctr" defTabSz="1600200">
            <a:lnSpc>
              <a:spcPct val="90000"/>
            </a:lnSpc>
            <a:spcBef>
              <a:spcPct val="0"/>
            </a:spcBef>
            <a:spcAft>
              <a:spcPct val="35000"/>
            </a:spcAft>
            <a:buNone/>
          </a:pPr>
          <a:r>
            <a:rPr lang="en-US" sz="3600" kern="1200"/>
            <a:t>1</a:t>
          </a:r>
        </a:p>
      </dsp:txBody>
      <dsp:txXfrm>
        <a:off x="614361" y="620980"/>
        <a:ext cx="556070" cy="556070"/>
      </dsp:txXfrm>
    </dsp:sp>
    <dsp:sp modelId="{74427455-7563-7F4B-9FF3-A458CE24644A}">
      <dsp:nvSpPr>
        <dsp:cNvPr id="0" name=""/>
        <dsp:cNvSpPr/>
      </dsp:nvSpPr>
      <dsp:spPr>
        <a:xfrm>
          <a:off x="0" y="1457705"/>
          <a:ext cx="1784794" cy="22113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787" tIns="165100" rIns="140787" bIns="165100" numCol="1" spcCol="1270" anchor="t" anchorCtr="0">
          <a:noAutofit/>
        </a:bodyPr>
        <a:lstStyle/>
        <a:p>
          <a:pPr marL="0" lvl="0" indent="0" algn="l" defTabSz="800100">
            <a:lnSpc>
              <a:spcPct val="90000"/>
            </a:lnSpc>
            <a:spcBef>
              <a:spcPct val="0"/>
            </a:spcBef>
            <a:spcAft>
              <a:spcPct val="35000"/>
            </a:spcAft>
            <a:buNone/>
          </a:pPr>
          <a:endParaRPr lang="en-US" sz="1800" kern="1200" dirty="0"/>
        </a:p>
        <a:p>
          <a:pPr marL="0" lvl="0" indent="0" algn="l" defTabSz="800100">
            <a:lnSpc>
              <a:spcPct val="90000"/>
            </a:lnSpc>
            <a:spcBef>
              <a:spcPct val="0"/>
            </a:spcBef>
            <a:spcAft>
              <a:spcPct val="35000"/>
            </a:spcAft>
            <a:buNone/>
          </a:pPr>
          <a:r>
            <a:rPr lang="en-US" sz="1700" kern="1200" dirty="0"/>
            <a:t>Promote activity-based challenges within the </a:t>
          </a:r>
          <a:r>
            <a:rPr lang="en-US" sz="1700" kern="1200" dirty="0" err="1"/>
            <a:t>Bellabeat</a:t>
          </a:r>
          <a:r>
            <a:rPr lang="en-US" sz="1700" kern="1200" dirty="0"/>
            <a:t> app.</a:t>
          </a:r>
        </a:p>
      </dsp:txBody>
      <dsp:txXfrm>
        <a:off x="0" y="1814664"/>
        <a:ext cx="1784794" cy="1854341"/>
      </dsp:txXfrm>
    </dsp:sp>
    <dsp:sp modelId="{18F7BFC5-359E-8E4E-8EBF-C2A379C949C5}">
      <dsp:nvSpPr>
        <dsp:cNvPr id="0" name=""/>
        <dsp:cNvSpPr/>
      </dsp:nvSpPr>
      <dsp:spPr>
        <a:xfrm>
          <a:off x="1983104" y="899248"/>
          <a:ext cx="1784794" cy="72"/>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BF58D95-86CC-9249-AF53-36F4CC571993}">
      <dsp:nvSpPr>
        <dsp:cNvPr id="0" name=""/>
        <dsp:cNvSpPr/>
      </dsp:nvSpPr>
      <dsp:spPr>
        <a:xfrm>
          <a:off x="3815493" y="832606"/>
          <a:ext cx="91222" cy="171456"/>
        </a:xfrm>
        <a:prstGeom prst="chevron">
          <a:avLst>
            <a:gd name="adj" fmla="val 9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1BA6942-B593-7049-9BF3-AF9F7777CFA8}">
      <dsp:nvSpPr>
        <dsp:cNvPr id="0" name=""/>
        <dsp:cNvSpPr/>
      </dsp:nvSpPr>
      <dsp:spPr>
        <a:xfrm>
          <a:off x="2482300" y="506082"/>
          <a:ext cx="786402" cy="786402"/>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0517" tIns="30517" rIns="30517" bIns="30517" numCol="1" spcCol="1270" anchor="ctr" anchorCtr="0">
          <a:noAutofit/>
        </a:bodyPr>
        <a:lstStyle/>
        <a:p>
          <a:pPr marL="0" lvl="0" indent="0" algn="ctr" defTabSz="1600200">
            <a:lnSpc>
              <a:spcPct val="90000"/>
            </a:lnSpc>
            <a:spcBef>
              <a:spcPct val="0"/>
            </a:spcBef>
            <a:spcAft>
              <a:spcPct val="35000"/>
            </a:spcAft>
            <a:buNone/>
          </a:pPr>
          <a:r>
            <a:rPr lang="en-US" sz="3600" kern="1200"/>
            <a:t>2</a:t>
          </a:r>
        </a:p>
      </dsp:txBody>
      <dsp:txXfrm>
        <a:off x="2597466" y="621248"/>
        <a:ext cx="556070" cy="556070"/>
      </dsp:txXfrm>
    </dsp:sp>
    <dsp:sp modelId="{BBF6E403-731B-EB46-8CD3-68A345AA43F1}">
      <dsp:nvSpPr>
        <dsp:cNvPr id="0" name=""/>
        <dsp:cNvSpPr/>
      </dsp:nvSpPr>
      <dsp:spPr>
        <a:xfrm>
          <a:off x="1983104" y="1458353"/>
          <a:ext cx="1784794" cy="22113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787" tIns="165100" rIns="140787" bIns="165100" numCol="1" spcCol="1270" anchor="t" anchorCtr="0">
          <a:noAutofit/>
        </a:bodyPr>
        <a:lstStyle/>
        <a:p>
          <a:pPr marL="0" lvl="0" indent="0" algn="l" defTabSz="755650">
            <a:lnSpc>
              <a:spcPct val="90000"/>
            </a:lnSpc>
            <a:spcBef>
              <a:spcPct val="0"/>
            </a:spcBef>
            <a:spcAft>
              <a:spcPct val="35000"/>
            </a:spcAft>
            <a:buNone/>
          </a:pPr>
          <a:endParaRPr lang="en-US" sz="1700" kern="1200" dirty="0"/>
        </a:p>
        <a:p>
          <a:pPr marL="0" lvl="0" indent="0" algn="l" defTabSz="755650">
            <a:lnSpc>
              <a:spcPct val="90000"/>
            </a:lnSpc>
            <a:spcBef>
              <a:spcPct val="0"/>
            </a:spcBef>
            <a:spcAft>
              <a:spcPct val="35000"/>
            </a:spcAft>
            <a:buNone/>
          </a:pPr>
          <a:r>
            <a:rPr lang="en-US" sz="1700" kern="1200" dirty="0"/>
            <a:t> Highlight features for tracking active minutes and sleep insights.</a:t>
          </a:r>
        </a:p>
      </dsp:txBody>
      <dsp:txXfrm>
        <a:off x="1983104" y="1815312"/>
        <a:ext cx="1784794" cy="1854341"/>
      </dsp:txXfrm>
    </dsp:sp>
    <dsp:sp modelId="{A3788A8D-C720-2747-89EF-37FC924E63F0}">
      <dsp:nvSpPr>
        <dsp:cNvPr id="0" name=""/>
        <dsp:cNvSpPr/>
      </dsp:nvSpPr>
      <dsp:spPr>
        <a:xfrm>
          <a:off x="3966209" y="899248"/>
          <a:ext cx="1784794" cy="72"/>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044803D-70DF-B441-985A-FB5A0AD580E4}">
      <dsp:nvSpPr>
        <dsp:cNvPr id="0" name=""/>
        <dsp:cNvSpPr/>
      </dsp:nvSpPr>
      <dsp:spPr>
        <a:xfrm>
          <a:off x="5798598" y="832606"/>
          <a:ext cx="91222" cy="171456"/>
        </a:xfrm>
        <a:prstGeom prst="chevron">
          <a:avLst>
            <a:gd name="adj" fmla="val 9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2BCAC1-5D20-4D45-B5C0-538ECC78828E}">
      <dsp:nvSpPr>
        <dsp:cNvPr id="0" name=""/>
        <dsp:cNvSpPr/>
      </dsp:nvSpPr>
      <dsp:spPr>
        <a:xfrm>
          <a:off x="4465405" y="506082"/>
          <a:ext cx="786402" cy="786402"/>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0517" tIns="30517" rIns="30517" bIns="30517" numCol="1" spcCol="1270" anchor="ctr" anchorCtr="0">
          <a:noAutofit/>
        </a:bodyPr>
        <a:lstStyle/>
        <a:p>
          <a:pPr marL="0" lvl="0" indent="0" algn="ctr" defTabSz="1600200">
            <a:lnSpc>
              <a:spcPct val="90000"/>
            </a:lnSpc>
            <a:spcBef>
              <a:spcPct val="0"/>
            </a:spcBef>
            <a:spcAft>
              <a:spcPct val="35000"/>
            </a:spcAft>
            <a:buNone/>
          </a:pPr>
          <a:r>
            <a:rPr lang="en-US" sz="3600" kern="1200"/>
            <a:t>3</a:t>
          </a:r>
        </a:p>
      </dsp:txBody>
      <dsp:txXfrm>
        <a:off x="4580571" y="621248"/>
        <a:ext cx="556070" cy="556070"/>
      </dsp:txXfrm>
    </dsp:sp>
    <dsp:sp modelId="{546EB886-A704-6B4C-BADD-EE776D2B45BE}">
      <dsp:nvSpPr>
        <dsp:cNvPr id="0" name=""/>
        <dsp:cNvSpPr/>
      </dsp:nvSpPr>
      <dsp:spPr>
        <a:xfrm>
          <a:off x="3966209" y="1458353"/>
          <a:ext cx="1784794" cy="22113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787" tIns="165100" rIns="140787" bIns="165100" numCol="1" spcCol="1270" anchor="t" anchorCtr="0">
          <a:noAutofit/>
        </a:bodyPr>
        <a:lstStyle/>
        <a:p>
          <a:pPr marL="0" lvl="0" indent="0" algn="l" defTabSz="755650">
            <a:lnSpc>
              <a:spcPct val="90000"/>
            </a:lnSpc>
            <a:spcBef>
              <a:spcPct val="0"/>
            </a:spcBef>
            <a:spcAft>
              <a:spcPct val="35000"/>
            </a:spcAft>
            <a:buNone/>
          </a:pPr>
          <a:endParaRPr lang="en-US" sz="1700" kern="1200" dirty="0"/>
        </a:p>
        <a:p>
          <a:pPr marL="0" lvl="0" indent="0" algn="l" defTabSz="755650">
            <a:lnSpc>
              <a:spcPct val="90000"/>
            </a:lnSpc>
            <a:spcBef>
              <a:spcPct val="0"/>
            </a:spcBef>
            <a:spcAft>
              <a:spcPct val="35000"/>
            </a:spcAft>
            <a:buNone/>
          </a:pPr>
          <a:r>
            <a:rPr lang="en-US" sz="1700" kern="1200" dirty="0"/>
            <a:t> Showcase the Spring water bottle for hydration tracking.</a:t>
          </a:r>
        </a:p>
      </dsp:txBody>
      <dsp:txXfrm>
        <a:off x="3966209" y="1815312"/>
        <a:ext cx="1784794" cy="1854341"/>
      </dsp:txXfrm>
    </dsp:sp>
    <dsp:sp modelId="{1A2C1226-F0F1-4044-862F-AE568361AFD5}">
      <dsp:nvSpPr>
        <dsp:cNvPr id="0" name=""/>
        <dsp:cNvSpPr/>
      </dsp:nvSpPr>
      <dsp:spPr>
        <a:xfrm>
          <a:off x="5949314" y="899248"/>
          <a:ext cx="892397" cy="72"/>
        </a:xfrm>
        <a:prstGeom prst="rect">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75C96B0-F3EA-EC4B-9149-716319FB56B6}">
      <dsp:nvSpPr>
        <dsp:cNvPr id="0" name=""/>
        <dsp:cNvSpPr/>
      </dsp:nvSpPr>
      <dsp:spPr>
        <a:xfrm>
          <a:off x="6448509" y="506082"/>
          <a:ext cx="786402" cy="786402"/>
        </a:xfrm>
        <a:prstGeom prst="ellipse">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1">
          <a:scrgbClr r="0" g="0" b="0"/>
        </a:effectRef>
        <a:fontRef idx="minor">
          <a:schemeClr val="lt1"/>
        </a:fontRef>
      </dsp:style>
      <dsp:txBody>
        <a:bodyPr spcFirstLastPara="0" vert="horz" wrap="square" lIns="30517" tIns="30517" rIns="30517" bIns="30517" numCol="1" spcCol="1270" anchor="ctr" anchorCtr="0">
          <a:noAutofit/>
        </a:bodyPr>
        <a:lstStyle/>
        <a:p>
          <a:pPr marL="0" lvl="0" indent="0" algn="ctr" defTabSz="1600200">
            <a:lnSpc>
              <a:spcPct val="90000"/>
            </a:lnSpc>
            <a:spcBef>
              <a:spcPct val="0"/>
            </a:spcBef>
            <a:spcAft>
              <a:spcPct val="35000"/>
            </a:spcAft>
            <a:buNone/>
          </a:pPr>
          <a:r>
            <a:rPr lang="en-US" sz="3600" kern="1200"/>
            <a:t>4</a:t>
          </a:r>
        </a:p>
      </dsp:txBody>
      <dsp:txXfrm>
        <a:off x="6563675" y="621248"/>
        <a:ext cx="556070" cy="556070"/>
      </dsp:txXfrm>
    </dsp:sp>
    <dsp:sp modelId="{0406BE51-4CB9-1342-93B8-24160F9BEE3F}">
      <dsp:nvSpPr>
        <dsp:cNvPr id="0" name=""/>
        <dsp:cNvSpPr/>
      </dsp:nvSpPr>
      <dsp:spPr>
        <a:xfrm>
          <a:off x="5949314" y="1458353"/>
          <a:ext cx="1784794" cy="2211300"/>
        </a:xfrm>
        <a:prstGeom prst="upArrowCallout">
          <a:avLst>
            <a:gd name="adj1" fmla="val 50000"/>
            <a:gd name="adj2" fmla="val 20000"/>
            <a:gd name="adj3" fmla="val 20000"/>
            <a:gd name="adj4" fmla="val 100000"/>
          </a:avLst>
        </a:prstGeom>
        <a:solidFill>
          <a:schemeClr val="accent1">
            <a:alpha val="90000"/>
            <a:tint val="40000"/>
            <a:hueOff val="0"/>
            <a:satOff val="0"/>
            <a:lumOff val="0"/>
            <a:alphaOff val="0"/>
          </a:schemeClr>
        </a:solid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40787" tIns="165100" rIns="140787" bIns="165100" numCol="1" spcCol="1270" anchor="t" anchorCtr="0">
          <a:noAutofit/>
        </a:bodyPr>
        <a:lstStyle/>
        <a:p>
          <a:pPr marL="0" lvl="0" indent="0" algn="l" defTabSz="755650">
            <a:lnSpc>
              <a:spcPct val="90000"/>
            </a:lnSpc>
            <a:spcBef>
              <a:spcPct val="0"/>
            </a:spcBef>
            <a:spcAft>
              <a:spcPct val="35000"/>
            </a:spcAft>
            <a:buNone/>
          </a:pPr>
          <a:endParaRPr lang="en-US" sz="1700" kern="1200" dirty="0"/>
        </a:p>
        <a:p>
          <a:pPr marL="0" lvl="0" indent="0" algn="l" defTabSz="755650">
            <a:lnSpc>
              <a:spcPct val="90000"/>
            </a:lnSpc>
            <a:spcBef>
              <a:spcPct val="0"/>
            </a:spcBef>
            <a:spcAft>
              <a:spcPct val="35000"/>
            </a:spcAft>
            <a:buNone/>
          </a:pPr>
          <a:r>
            <a:rPr lang="en-US" sz="1700" kern="1200" dirty="0"/>
            <a:t>Leverage weekly trends for targeted marketing campaigns.</a:t>
          </a:r>
        </a:p>
      </dsp:txBody>
      <dsp:txXfrm>
        <a:off x="5949314" y="1815312"/>
        <a:ext cx="1784794" cy="1854341"/>
      </dsp:txXfrm>
    </dsp:sp>
  </dsp:spTree>
</dsp:drawing>
</file>

<file path=ppt/diagrams/layout1.xml><?xml version="1.0" encoding="utf-8"?>
<dgm:layoutDef xmlns:dgm="http://schemas.openxmlformats.org/drawingml/2006/diagram" xmlns:a="http://schemas.openxmlformats.org/drawingml/2006/main" uniqueId="urn:microsoft.com/office/officeart/2005/8/layout/cycle1">
  <dgm:title val=""/>
  <dgm:desc val=""/>
  <dgm:catLst>
    <dgm:cat type="cycle" pri="2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alg type="cycle">
          <dgm:param type="stAng" val="0"/>
          <dgm:param type="spanAng" val="360"/>
        </dgm:alg>
      </dgm:if>
      <dgm:else name="Name2">
        <dgm:alg type="cycle">
          <dgm:param type="stAng" val="0"/>
          <dgm:param type="spanAng" val="-360"/>
        </dgm:alg>
      </dgm:else>
    </dgm:choose>
    <dgm:shape xmlns:r="http://schemas.openxmlformats.org/officeDocument/2006/relationships" r:blip="">
      <dgm:adjLst/>
    </dgm:shape>
    <dgm:presOf/>
    <dgm:choose name="Name3">
      <dgm:if name="Name4" func="var" arg="dir" op="equ" val="norm">
        <dgm:constrLst>
          <dgm:constr type="diam" val="1"/>
          <dgm:constr type="w" for="ch" forName="node" refType="w"/>
          <dgm:constr type="w" for="ch" ptType="sibTrans" refType="w" refFor="ch" refForName="node" fact="0.5"/>
          <dgm:constr type="h" for="ch" ptType="sibTrans" op="equ"/>
          <dgm:constr type="diam" for="ch" ptType="sibTrans" refType="diam" op="equ"/>
          <dgm:constr type="sibSp" refType="w" refFor="ch" refForName="node" fact="0.15"/>
          <dgm:constr type="w" for="ch" forName="dummy" refType="sibSp" fact="2.8"/>
          <dgm:constr type="primFontSz" for="ch" forName="node" op="equ" val="65"/>
        </dgm:constrLst>
      </dgm:if>
      <dgm:else name="Name5">
        <dgm:constrLst>
          <dgm:constr type="diam" val="1"/>
          <dgm:constr type="w" for="ch" forName="node" refType="w"/>
          <dgm:constr type="w" for="ch" ptType="sibTrans" refType="w" refFor="ch" refForName="node" fact="0.5"/>
          <dgm:constr type="h" for="ch" ptType="sibTrans" op="equ"/>
          <dgm:constr type="diam" for="ch" ptType="sibTrans" refType="diam" op="equ" fact="-1"/>
          <dgm:constr type="sibSp" refType="w" refFor="ch" refForName="node" fact="0.15"/>
          <dgm:constr type="w" for="ch" forName="dummy" refType="sibSp" fact="2.8"/>
          <dgm:constr type="primFontSz" for="ch" forName="node" op="equ" val="65"/>
        </dgm:constrLst>
      </dgm:else>
    </dgm:choose>
    <dgm:ruleLst>
      <dgm:rule type="diam" val="INF" fact="NaN" max="NaN"/>
    </dgm:ruleLst>
    <dgm:forEach name="nodesForEach" axis="ch" ptType="node">
      <dgm:choose name="Name6">
        <dgm:if name="Name7" axis="par ch" ptType="doc node" func="cnt" op="gt" val="1">
          <dgm:layoutNode name="dummy">
            <dgm:alg type="sp"/>
            <dgm:shape xmlns:r="http://schemas.openxmlformats.org/officeDocument/2006/relationships" r:blip="">
              <dgm:adjLst/>
            </dgm:shape>
            <dgm:presOf/>
            <dgm:constrLst>
              <dgm:constr type="h" refType="w"/>
            </dgm:constrLst>
            <dgm:ruleLst/>
          </dgm:layoutNode>
        </dgm:if>
        <dgm:else name="Name8"/>
      </dgm:choose>
      <dgm:layoutNode name="node" styleLbl="revTx">
        <dgm:varLst>
          <dgm:bulletEnabled val="1"/>
        </dgm:varLst>
        <dgm:alg type="tx">
          <dgm:param type="txAnchorVertCh" val="mid"/>
        </dgm:alg>
        <dgm:shape xmlns:r="http://schemas.openxmlformats.org/officeDocument/2006/relationships" type="rect"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Name11" axis="followSib" ptType="sibTrans" hideLastTrans="0" cnt="1">
            <dgm:layoutNode name="sibTrans" styleLbl="node1">
              <dgm:alg type="conn">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begPad"/>
                <dgm:constr type="endPad"/>
              </dgm:constrLst>
              <dgm:ruleLst/>
            </dgm:layoutNode>
          </dgm:forEach>
        </dgm:if>
        <dgm:else name="Name12"/>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6/7/layout/LinearArrowProcessNumbered">
  <dgm:title val="Linear Arrow Process Numbered"/>
  <dgm:desc val="Used to show a progression; a timeline; sequential steps in a task, process, or workflow; or to emphasize movement or direction. Automatic numbers have been introduced to show the steps of the process which appears in a circle. Level 1 and Level 2 text appear in a shape called UpArrowCallout. Also the nodes are connected by an arrow like shape emphasizing the process natur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4">
          <dgm:prSet phldrT="1"/>
          <dgm:t>
            <a:bodyPr/>
            <a:lstStyle/>
            <a:p>
              <a:r>
                <a:t>1</a:t>
              </a:r>
            </a:p>
          </dgm:t>
        </dgm:pt>
        <dgm:pt modelId="201" type="sibTrans" cxnId="5">
          <dgm:prSet phldrT="2"/>
          <dgm:t>
            <a:bodyPr/>
            <a:lstStyle/>
            <a:p>
              <a:r>
                <a:t>2</a:t>
              </a:r>
            </a:p>
          </dgm:t>
        </dgm:pt>
        <dgm:pt modelId="301" type="sibTrans" cxnId="6">
          <dgm:prSet phldrT="3"/>
          <dgm:t>
            <a:bodyPr/>
            <a:lstStyle/>
            <a:p>
              <a:r>
                <a:t>3</a:t>
              </a:r>
            </a:p>
          </dgm:t>
        </dgm:pt>
      </dgm:ptLst>
      <dgm:cxnLst>
        <dgm:cxn modelId="4" srcId="0" destId="1" srcOrd="0" destOrd="0" sibTransId="101"/>
        <dgm:cxn modelId="5" srcId="0" destId="2" srcOrd="1" destOrd="0" sibTransId="201"/>
        <dgm:cxn modelId="6" srcId="0" destId="3" srcOrd="3"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alg type="lin">
      <dgm:param type="linDir" val="fromL"/>
      <dgm:param type="nodeVertAlign" val="t"/>
    </dgm:alg>
    <dgm:shape xmlns:r="http://schemas.openxmlformats.org/officeDocument/2006/relationships" r:blip="">
      <dgm:adjLst/>
    </dgm:shape>
    <dgm:presOf/>
    <dgm:constrLst>
      <dgm:constr type="w" for="ch" forName="compositeNode" refType="w"/>
      <dgm:constr type="h" for="ch" forName="compositeNode" op="equ"/>
      <dgm:constr type="w" for="ch" forName="sibTransComposite" refType="w" refFor="ch" refForName="compositeNode" fact="0"/>
      <dgm:constr type="w" for="des" forName="parTx"/>
      <dgm:constr type="h" for="des" forName="parTx" op="equ"/>
      <dgm:constr type="h" for="des" forName="parSh" op="equ"/>
      <dgm:constr type="w" for="des" forName="nodeText"/>
      <dgm:constr type="h" for="des" forName="nodeText" op="equ"/>
      <dgm:constr type="w" for="des" forName="parSh"/>
      <dgm:constr type="w" for="des" forName="parSh" op="equ"/>
      <dgm:constr type="primFontSz" for="des" forName="parTx" val="26"/>
      <dgm:constr type="primFontSz" for="des" forName="parTx" op="equ"/>
      <dgm:constr type="primFontSz" for="des" forName="parSh" op="equ"/>
      <dgm:constr type="primFontSz" for="des" forName="nodeText" op="equ"/>
      <dgm:constr type="secFontSz" for="des" forName="nodeText" op="equ"/>
      <dgm:constr type="primFontSz" for="des" forName="sibTransNodeCircle" op="equ"/>
      <dgm:constr type="h" for="des" forName="sibTransNodeCircle" op="equ"/>
      <dgm:constr type="w" for="des" forName="sibTransNodeCircle" op="equ"/>
      <dgm:constr type="h" for="des" forName="parTx" refType="primFontSz" refFor="des" refForName="parTx" fact="1.5"/>
      <dgm:constr type="h" for="ch" forName="compositeNode" refType="h"/>
      <dgm:constr type="h" for="des" forName="parSh" refType="w"/>
      <dgm:constr type="h" for="des" forName="nodeText" refType="primFontSz" refFor="des" refForName="parTx" fact="2.1"/>
      <dgm:constr type="h" for="des" forName="parSh" refType="h" refFor="des" refForName="parTx" op="lte" fact="1.2"/>
      <dgm:constr type="h" for="des" forName="parSh" refType="h" refFor="des" refForName="parTx" op="gte" fact="1.2"/>
    </dgm:constrLst>
    <dgm:ruleLst>
      <dgm:rule type="primFontSz" for="des" forName="parSh" val="5" fact="NaN" max="NaN"/>
    </dgm:ruleLst>
    <dgm:forEach name="Name3" axis="ch" ptType="node">
      <dgm:layoutNode name="compositeNode">
        <dgm:alg type="composite"/>
        <dgm:shape xmlns:r="http://schemas.openxmlformats.org/officeDocument/2006/relationships" r:blip="">
          <dgm:adjLst/>
        </dgm:shape>
        <dgm:presOf/>
        <dgm:choose name="Name004">
          <dgm:if name="Name5" axis="self" ptType="node" func="cnt" op="equ" val="0">
            <dgm:constrLst>
              <dgm:constr type="w" for="ch" forName="parTx" refType="w"/>
              <dgm:constr type="w" for="ch" forName="parSh" refType="w" refFor="ch" refForName="parTx"/>
              <dgm:constr type="w" for="ch" forName="nodeText" refType="w" refFor="ch" refForName="parTx"/>
              <dgm:constr type="t" for="ch" forName="nodeText" refType="b" refFor="ch" refForName="parSh"/>
            </dgm:constrLst>
          </dgm:if>
          <dgm:else name="Name6">
            <dgm:constrLst>
              <dgm:constr type="w" for="ch" forName="parTx" refType="w"/>
              <dgm:constr type="w" for="ch" forName="parSh" refType="w" refFor="ch" refForName="parTx"/>
              <dgm:constr type="w" for="ch" forName="nodeText" refType="w" refFor="ch" refForName="parTx" fact="0.9"/>
              <dgm:constr type="t" for="ch" forName="nodeText" refType="b" refFor="ch" refForName="parSh"/>
            </dgm:constrLst>
          </dgm:else>
        </dgm:choose>
        <dgm:ruleLst>
          <dgm:rule type="h" val="INF" fact="NaN" max="NaN"/>
        </dgm:ruleLst>
        <dgm:layoutNode name="parTx">
          <dgm:varLst>
            <dgm:chMax val="0"/>
            <dgm:chPref val="0"/>
            <dgm:bulletEnabled val="1"/>
          </dgm:varLst>
          <dgm:alg type="tx"/>
          <dgm:shape xmlns:r="http://schemas.openxmlformats.org/officeDocument/2006/relationships" type="rect" r:blip="" zOrderOff="1" hideGeom="1">
            <dgm:adjLst/>
          </dgm:shape>
          <dgm:presOf/>
          <dgm:constrLst>
            <dgm:constr type="h" refType="w" op="lte" fact="0.4"/>
            <dgm:constr type="h"/>
          </dgm:constrLst>
          <dgm:ruleLst>
            <dgm:rule type="h" val="INF" fact="NaN" max="NaN"/>
          </dgm:ruleLst>
        </dgm:layoutNode>
        <dgm:layoutNode name="parSh">
          <dgm:alg type="composite"/>
          <dgm:shape xmlns:r="http://schemas.openxmlformats.org/officeDocument/2006/relationships" r:blip="">
            <dgm:adjLst/>
          </dgm:shape>
          <dgm:presOf axis="self" ptType="node"/>
          <dgm:choose name="casesForFirstAndLastNode">
            <dgm:if name="ifFirstNode" axis="self" ptType="node" func="pos" op="equ" val="1">
              <dgm:choose name="removeLineWhenOnlyOneNode">
                <dgm:if name="ifOnlyOneNode" axis="followSib" ptType="node" func="cnt" op="equ" val="0">
                  <dgm:constrLst>
                    <dgm:constr type="h"/>
                    <dgm:constr type="h" for="ch" forName="lineNode" val="0.002"/>
                    <dgm:constr type="w" for="ch" forName="lineNode" refType="w" fact="0"/>
                    <dgm:constr type="w" for="ch" forName="lineArrowNode" refType="w" fact="0"/>
                    <dgm:constr type="h" for="ch" forName="lineArrowNode" refType="h" fact="0"/>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ifMoreThanOneNode">
                  <dgm:constrLst>
                    <dgm:constr type="h"/>
                    <dgm:constr type="h" for="ch" forName="lineNode" val="0.002"/>
                    <dgm:constr type="w" for="ch" forName="lineNode" refType="w" fact="0.4"/>
                    <dgm:constr type="l" for="ch" forName="lineNode" refType="w" fact="0.5"/>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if>
            <dgm:if name="ifLastNode" axis="self" ptType="node" func="revPos" op="equ" val="1">
              <dgm:constrLst>
                <dgm:constr type="h"/>
                <dgm:constr type="h" for="ch" forName="lineNode" val="0.002"/>
                <dgm:constr type="w" for="ch" forName="lineNode" refType="w" fact="0.45"/>
                <dgm:constr type="w" for="ch" forName="lineArrowNode" refType="w" fact="0"/>
                <dgm:constr type="h" for="ch" forName="lineArrowNode" refType="h" fact="0"/>
                <dgm:constr type="ctrY" for="ch" forName="lineNode" refType="ctrY" refFor="ch" refForName="sibTransNodeCircle"/>
                <dgm:constr type="h" for="ch" forName="sibTransNodeCircle" refType="h"/>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if>
            <dgm:else name="allOtherNodes">
              <dgm:constrLst>
                <dgm:constr type="h"/>
                <dgm:constr type="h" for="ch" forName="lineNode" val="0.002"/>
                <dgm:constr type="w" for="ch" forName="lineNode" refType="w" fact="0.9"/>
                <dgm:constr type="w" for="ch" forName="lineArrowNode" refType="w" fact="0.046"/>
                <dgm:constr type="h" for="ch" forName="lineArrowNode" refType="h" fact="0.18"/>
                <dgm:constr type="l" for="ch" forName="lineArrowNode" refType="w" fact="0.924"/>
                <dgm:constr type="t" for="ch" forName="lineArrowNode" refType="h" fact="0.18"/>
                <dgm:constr type="ctrY" for="ch" forName="lineNode" refType="ctrY" refFor="ch" refForName="sibTransNodeCircle"/>
                <dgm:constr type="h" for="ch" forName="sibTransNodeCircle" refType="h" fact="0.9"/>
                <dgm:constr type="w" for="ch" forName="sibTransNodeCircle" refType="h" refFor="ch" refForName="sibTransNodeCircle"/>
                <dgm:constr type="ctrX" for="ch" forName="sibTransNodeCircle" refType="w" fact="0.45"/>
                <dgm:constr type="ctrY" for="ch" forName="sibTransNodeCircle" refType="h" fact="0.25"/>
                <dgm:constr type="t" for="ch" forName="spacerBetweenCircleAndCallout" refType="b" refFor="ch" refForName="sibTransNodeCircle"/>
                <dgm:constr type="h" for="ch" forName="spacerBetweenCircleAndCallout" val="4.6"/>
              </dgm:constrLst>
            </dgm:else>
          </dgm:choose>
          <dgm:layoutNode name="lineNode" styleLbl="alignAccFollowNode1">
            <dgm:alg type="sp"/>
            <dgm:shape xmlns:r="http://schemas.openxmlformats.org/officeDocument/2006/relationships" type="rect" r:blip="">
              <dgm:adjLst/>
            </dgm:shape>
            <dgm:presOf/>
            <dgm:constrLst/>
            <dgm:ruleLst/>
          </dgm:layoutNode>
          <dgm:layoutNode name="lineArrowNode" styleLbl="alignAccFollowNode1">
            <dgm:alg type="sp"/>
            <dgm:shape xmlns:r="http://schemas.openxmlformats.org/officeDocument/2006/relationships" type="chevron" r:blip="">
              <dgm:adjLst>
                <dgm:adj idx="1" val="0.9"/>
              </dgm:adjLst>
            </dgm:shape>
            <dgm:presOf/>
            <dgm:ruleLst/>
          </dgm:layoutNode>
          <dgm:forEach name="Name19" axis="followSib" ptType="sibTrans" hideLastTrans="0" cnt="1">
            <dgm:layoutNode name="sibTransNodeCircle" styleLbl="alignNode1">
              <dgm:varLst>
                <dgm:chMax val="0"/>
                <dgm:bulletEnabled/>
              </dgm:varLst>
              <dgm:presOf axis="self" ptType="sibTrans"/>
              <dgm:alg type="tx">
                <dgm:param type="txAnchorVert" val="mid"/>
                <dgm:param type="txAnchorHorzCh" val="ctr"/>
                <dgm:param type="parTxRTLAlign" val="l"/>
              </dgm:alg>
              <dgm:shape xmlns:r="http://schemas.openxmlformats.org/officeDocument/2006/relationships" type="ellipse" r:blip="">
                <dgm:adjLst/>
              </dgm:shape>
              <dgm:constrLst>
                <dgm:constr type="w" refType="h" op="equ"/>
                <dgm:constr type="primFontSz" val="60"/>
                <dgm:constr type="tMarg" refType="w" fact="0.11"/>
                <dgm:constr type="lMarg" refType="w" fact="0.11"/>
                <dgm:constr type="rMarg" refType="w" fact="0.11"/>
                <dgm:constr type="bMarg" refType="w" fact="0.11"/>
              </dgm:constrLst>
              <dgm:ruleLst>
                <dgm:rule type="primFontSz" val="14" fact="NaN" max="NaN"/>
              </dgm:ruleLst>
            </dgm:layoutNode>
            <dgm:layoutNode name="spacerBetweenCircleAndCallout">
              <dgm:varLst/>
              <dgm:presOf/>
              <dgm:alg type="sp"/>
              <dgm:shape xmlns:r="http://schemas.openxmlformats.org/officeDocument/2006/relationships" r:blip="">
                <dgm:adjLst/>
              </dgm:shape>
              <dgm:constrLst/>
              <dgm:ruleLst/>
            </dgm:layoutNode>
          </dgm:forEach>
          <dgm:presOf/>
          <dgm:ruleLst/>
        </dgm:layoutNode>
        <dgm:layoutNode name="nodeText" styleLbl="alignAccFollowNode1">
          <dgm:varLst>
            <dgm:bulletEnabled val="1"/>
          </dgm:varLst>
          <dgm:alg type="tx">
            <dgm:param type="parTxLTRAlign" val="l"/>
            <dgm:param type="parTxRTLAlign" val="r"/>
            <dgm:param type="txAnchorVert" val="t"/>
          </dgm:alg>
          <dgm:shape xmlns:r="http://schemas.openxmlformats.org/officeDocument/2006/relationships" type="upArrowCallout" r:blip="">
            <dgm:adjLst>
              <dgm:adj idx="1" val="0.5"/>
              <dgm:adj idx="2" val="0.2"/>
              <dgm:adj idx="3" val="0.2"/>
              <dgm:adj idx="4" val="1"/>
            </dgm:adjLst>
          </dgm:shape>
          <dgm:presOf axis="desOrSelf" ptType="node"/>
          <dgm:constrLst>
            <dgm:constr type="secFontSz" val="16"/>
            <dgm:constr type="primFontSz" val="26"/>
            <dgm:constr type="h"/>
            <dgm:constr type="tMarg" val="13"/>
            <dgm:constr type="lMarg" refType="w" fact="0.2236"/>
            <dgm:constr type="rMarg" refType="w" fact="0.2236"/>
            <dgm:constr type="bMarg" val="13"/>
          </dgm:constrLst>
          <dgm:ruleLst>
            <dgm:rule type="secFontSz" val="11" fact="NaN" max="NaN"/>
            <dgm:rule type="primFontSz" val="11" fact="NaN" max="NaN"/>
            <dgm:rule type="h" val="INF" fact="NaN" max="NaN"/>
          </dgm:ruleLst>
        </dgm:layoutNode>
      </dgm:layoutNode>
      <dgm:forEach name="sibTransForEach" axis="followSib" ptType="sibTrans" cnt="1">
        <dgm:layoutNode name="sibTransComposite" styleLbl="alignAccFollowNode1">
          <dgm:alg type="sp"/>
          <dgm:shape xmlns:r="http://schemas.openxmlformats.org/officeDocument/2006/relationships" r:blip="">
            <dgm:adjLst/>
          </dgm:shape>
          <dgm:ruleLst/>
        </dgm:layoutNode>
        <dgm:ruleLst>
          <dgm:rule type="h" val="INF" fact="NaN" max="NaN"/>
        </dgm:ruleLst>
      </dgm:forEach>
    </dgm:forEach>
  </dgm:layoutNode>
  <dgm:extLst>
    <a:ext uri="{4F341089-5ED1-44EC-B178-C955D00A3D55}">
      <dgm1611:autoBuNodeInfoLst xmlns:dgm1611="http://schemas.microsoft.com/office/drawing/2016/11/diagram">
        <dgm1611:autoBuNodeInfo lvl="1" ptType="sibTrans">
          <dgm1611:buPr prefix="" leadZeros="0">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1">
        <a:schemeClr val="bg1"/>
      </p:bgRef>
    </p:bg>
    <p:spTree>
      <p:nvGrpSpPr>
        <p:cNvPr id="1" name=""/>
        <p:cNvGrpSpPr/>
        <p:nvPr/>
      </p:nvGrpSpPr>
      <p:grpSpPr>
        <a:xfrm>
          <a:off x="0" y="0"/>
          <a:ext cx="0" cy="0"/>
          <a:chOff x="0" y="0"/>
          <a:chExt cx="0" cy="0"/>
        </a:xfrm>
      </p:grpSpPr>
      <p:grpSp>
        <p:nvGrpSpPr>
          <p:cNvPr id="451" name="Group 450"/>
          <p:cNvGrpSpPr/>
          <p:nvPr/>
        </p:nvGrpSpPr>
        <p:grpSpPr>
          <a:xfrm>
            <a:off x="0" y="0"/>
            <a:ext cx="9555163" cy="6853238"/>
            <a:chOff x="1524000" y="0"/>
            <a:chExt cx="9555163" cy="6853238"/>
          </a:xfrm>
        </p:grpSpPr>
        <p:sp>
          <p:nvSpPr>
            <p:cNvPr id="452"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3"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4"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5"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6"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7"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8"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9"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0"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1"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62"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3"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4"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5"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6"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7"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1283114" y="1168329"/>
            <a:ext cx="6586124" cy="4537816"/>
            <a:chOff x="1283114" y="1168329"/>
            <a:chExt cx="6586124" cy="4537816"/>
          </a:xfrm>
        </p:grpSpPr>
        <p:sp>
          <p:nvSpPr>
            <p:cNvPr id="39" name="Rectangle 38"/>
            <p:cNvSpPr/>
            <p:nvPr/>
          </p:nvSpPr>
          <p:spPr>
            <a:xfrm>
              <a:off x="1283114" y="1168329"/>
              <a:ext cx="658612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1" name="Rectangle 40"/>
            <p:cNvSpPr/>
            <p:nvPr/>
          </p:nvSpPr>
          <p:spPr>
            <a:xfrm>
              <a:off x="1283114" y="1973001"/>
              <a:ext cx="658612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1" name="Isosceles Triangle 39"/>
            <p:cNvSpPr/>
            <p:nvPr/>
          </p:nvSpPr>
          <p:spPr>
            <a:xfrm rot="10800000">
              <a:off x="4362524" y="5355082"/>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ctrTitle"/>
          </p:nvPr>
        </p:nvSpPr>
        <p:spPr>
          <a:xfrm>
            <a:off x="1359091" y="2055278"/>
            <a:ext cx="6428445" cy="1810636"/>
          </a:xfrm>
        </p:spPr>
        <p:txBody>
          <a:bodyPr bIns="0" anchor="b">
            <a:normAutofit/>
          </a:bodyPr>
          <a:lstStyle>
            <a:lvl1pPr algn="ctr">
              <a:lnSpc>
                <a:spcPct val="80000"/>
              </a:lnSpc>
              <a:defRPr sz="4800" spc="-113">
                <a:solidFill>
                  <a:srgbClr val="FFFEFF"/>
                </a:solidFill>
              </a:defRPr>
            </a:lvl1pPr>
          </a:lstStyle>
          <a:p>
            <a:r>
              <a:rPr lang="en-US"/>
              <a:t>Click to edit Master title style</a:t>
            </a:r>
            <a:endParaRPr lang="en-US" dirty="0"/>
          </a:p>
        </p:txBody>
      </p:sp>
      <p:sp>
        <p:nvSpPr>
          <p:cNvPr id="3" name="Subtitle 2"/>
          <p:cNvSpPr>
            <a:spLocks noGrp="1"/>
          </p:cNvSpPr>
          <p:nvPr>
            <p:ph type="subTitle" idx="1"/>
          </p:nvPr>
        </p:nvSpPr>
        <p:spPr>
          <a:xfrm>
            <a:off x="1359091" y="3941492"/>
            <a:ext cx="6428445" cy="1334120"/>
          </a:xfrm>
        </p:spPr>
        <p:txBody>
          <a:bodyPr tIns="0">
            <a:normAutofit/>
          </a:bodyPr>
          <a:lstStyle>
            <a:lvl1pPr marL="0" indent="0" algn="ctr">
              <a:lnSpc>
                <a:spcPct val="100000"/>
              </a:lnSpc>
              <a:buNone/>
              <a:defRPr sz="1800" b="0">
                <a:solidFill>
                  <a:srgbClr val="FFFEFF"/>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a:xfrm>
            <a:off x="640080" y="320040"/>
            <a:ext cx="2743200" cy="320040"/>
          </a:xfrm>
        </p:spPr>
        <p:txBody>
          <a:bodyPr vert="horz" lIns="91440" tIns="45720" rIns="91440" bIns="45720" rtlCol="0" anchor="ctr"/>
          <a:lstStyle>
            <a:lvl1pPr>
              <a:defRPr lang="en-US"/>
            </a:lvl1pPr>
          </a:lstStyle>
          <a:p>
            <a:fld id="{5BCAD085-E8A6-8845-BD4E-CB4CCA059FC4}" type="datetimeFigureOut">
              <a:rPr lang="en-US" smtClean="0"/>
              <a:t>1/6/25</a:t>
            </a:fld>
            <a:endParaRPr lang="en-US"/>
          </a:p>
        </p:txBody>
      </p:sp>
      <p:sp>
        <p:nvSpPr>
          <p:cNvPr id="5" name="Footer Placeholder 4"/>
          <p:cNvSpPr>
            <a:spLocks noGrp="1"/>
          </p:cNvSpPr>
          <p:nvPr>
            <p:ph type="ftr" sz="quarter" idx="11"/>
          </p:nvPr>
        </p:nvSpPr>
        <p:spPr>
          <a:xfrm>
            <a:off x="640080" y="6227064"/>
            <a:ext cx="7854696"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7808976" y="320040"/>
            <a:ext cx="685800" cy="320040"/>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10881399"/>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85" name="Group 84"/>
          <p:cNvGrpSpPr/>
          <p:nvPr/>
        </p:nvGrpSpPr>
        <p:grpSpPr>
          <a:xfrm>
            <a:off x="-286226" y="0"/>
            <a:ext cx="9421759" cy="6858001"/>
            <a:chOff x="1243013" y="0"/>
            <a:chExt cx="9402763" cy="6858001"/>
          </a:xfrm>
        </p:grpSpPr>
        <p:sp>
          <p:nvSpPr>
            <p:cNvPr id="8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2"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3"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4"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5"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32" name="Group 31"/>
          <p:cNvGrpSpPr/>
          <p:nvPr/>
        </p:nvGrpSpPr>
        <p:grpSpPr>
          <a:xfrm>
            <a:off x="640080" y="1699589"/>
            <a:ext cx="3286552" cy="3470421"/>
            <a:chOff x="640080" y="1699589"/>
            <a:chExt cx="3286552" cy="3470421"/>
          </a:xfrm>
        </p:grpSpPr>
        <p:sp>
          <p:nvSpPr>
            <p:cNvPr id="42" name="Rectangle 41"/>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Rectangle 43"/>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3786" y="2349926"/>
            <a:ext cx="3113815" cy="2472774"/>
          </a:xfrm>
        </p:spPr>
        <p:txBody>
          <a:bodyPr/>
          <a:lstStyle>
            <a:lvl1pPr>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415686" y="794719"/>
            <a:ext cx="4095643" cy="52570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812513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51" name="Group 50"/>
          <p:cNvGrpSpPr/>
          <p:nvPr/>
        </p:nvGrpSpPr>
        <p:grpSpPr>
          <a:xfrm flipH="1">
            <a:off x="0" y="0"/>
            <a:ext cx="9421759" cy="6858001"/>
            <a:chOff x="1243013" y="0"/>
            <a:chExt cx="9402763" cy="6858001"/>
          </a:xfrm>
        </p:grpSpPr>
        <p:sp>
          <p:nvSpPr>
            <p:cNvPr id="5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5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6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6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85" name="Group 84"/>
          <p:cNvGrpSpPr/>
          <p:nvPr/>
        </p:nvGrpSpPr>
        <p:grpSpPr>
          <a:xfrm>
            <a:off x="5228134" y="1699589"/>
            <a:ext cx="3286552" cy="3470421"/>
            <a:chOff x="640080" y="1699589"/>
            <a:chExt cx="3286552" cy="3470421"/>
          </a:xfrm>
        </p:grpSpPr>
        <p:sp>
          <p:nvSpPr>
            <p:cNvPr id="86" name="Rectangle 85"/>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7"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8" name="Rectangle 87"/>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Vertical Title 1"/>
          <p:cNvSpPr>
            <a:spLocks noGrp="1"/>
          </p:cNvSpPr>
          <p:nvPr>
            <p:ph type="title" orient="vert"/>
          </p:nvPr>
        </p:nvSpPr>
        <p:spPr>
          <a:xfrm>
            <a:off x="5313609" y="2349924"/>
            <a:ext cx="3112047" cy="2464951"/>
          </a:xfrm>
        </p:spPr>
        <p:txBody>
          <a:bodyPr vert="eaVert"/>
          <a:lstStyle>
            <a:lvl1pPr algn="l">
              <a:lnSpc>
                <a:spcPct val="80000"/>
              </a:lnSpc>
              <a:defRPr>
                <a:solidFill>
                  <a:srgbClr val="FFFE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643258" y="802808"/>
            <a:ext cx="4118291" cy="52548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40080" y="320040"/>
            <a:ext cx="2743200" cy="320040"/>
          </a:xfrm>
        </p:spPr>
        <p:txBody>
          <a:bodyPr/>
          <a:lstStyle/>
          <a:p>
            <a:fld id="{5BCAD085-E8A6-8845-BD4E-CB4CCA059FC4}" type="datetimeFigureOut">
              <a:rPr lang="en-US" smtClean="0"/>
              <a:t>1/6/25</a:t>
            </a:fld>
            <a:endParaRPr lang="en-US"/>
          </a:p>
        </p:txBody>
      </p:sp>
      <p:sp>
        <p:nvSpPr>
          <p:cNvPr id="5" name="Footer Placeholder 4"/>
          <p:cNvSpPr>
            <a:spLocks noGrp="1"/>
          </p:cNvSpPr>
          <p:nvPr>
            <p:ph type="ftr" sz="quarter" idx="11"/>
          </p:nvPr>
        </p:nvSpPr>
        <p:spPr>
          <a:xfrm>
            <a:off x="640080" y="6227064"/>
            <a:ext cx="7854696" cy="320040"/>
          </a:xfrm>
        </p:spPr>
        <p:txBody>
          <a:bodyPr/>
          <a:lstStyle/>
          <a:p>
            <a:endParaRPr lang="en-US"/>
          </a:p>
        </p:txBody>
      </p:sp>
      <p:sp>
        <p:nvSpPr>
          <p:cNvPr id="6" name="Slide Number Placeholder 5"/>
          <p:cNvSpPr>
            <a:spLocks noGrp="1"/>
          </p:cNvSpPr>
          <p:nvPr>
            <p:ph type="sldNum" sz="quarter" idx="12"/>
          </p:nvPr>
        </p:nvSpPr>
        <p:spPr>
          <a:xfrm>
            <a:off x="7808976" y="320040"/>
            <a:ext cx="685800" cy="320040"/>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842280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65" name="Group 64"/>
          <p:cNvGrpSpPr/>
          <p:nvPr/>
        </p:nvGrpSpPr>
        <p:grpSpPr>
          <a:xfrm>
            <a:off x="-286226" y="0"/>
            <a:ext cx="9421759" cy="6858001"/>
            <a:chOff x="1243013" y="0"/>
            <a:chExt cx="9402763" cy="6858001"/>
          </a:xfrm>
        </p:grpSpPr>
        <p:sp>
          <p:nvSpPr>
            <p:cNvPr id="66"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7"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8"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9"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0"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1"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2"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3"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4"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5"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20" name="Group 19"/>
          <p:cNvGrpSpPr/>
          <p:nvPr/>
        </p:nvGrpSpPr>
        <p:grpSpPr>
          <a:xfrm>
            <a:off x="640080" y="1699589"/>
            <a:ext cx="3286552" cy="3470421"/>
            <a:chOff x="640080" y="1699589"/>
            <a:chExt cx="3286552" cy="3470421"/>
          </a:xfrm>
        </p:grpSpPr>
        <p:sp>
          <p:nvSpPr>
            <p:cNvPr id="21" name="Rectangle 2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8" cy="2464952"/>
          </a:xfrm>
        </p:spPr>
        <p:txBody>
          <a:bodyPr/>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4415687" y="803186"/>
            <a:ext cx="4091410" cy="5248622"/>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61166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grpSp>
        <p:nvGrpSpPr>
          <p:cNvPr id="774" name="Group 773"/>
          <p:cNvGrpSpPr/>
          <p:nvPr/>
        </p:nvGrpSpPr>
        <p:grpSpPr>
          <a:xfrm>
            <a:off x="0" y="0"/>
            <a:ext cx="9555163" cy="6853238"/>
            <a:chOff x="1524000" y="0"/>
            <a:chExt cx="9555163" cy="6853238"/>
          </a:xfrm>
        </p:grpSpPr>
        <p:sp>
          <p:nvSpPr>
            <p:cNvPr id="775"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6"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7"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78"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79"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0"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1"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2"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3"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784"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785"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6"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7"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8"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9"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0"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7" name="Group 6"/>
          <p:cNvGrpSpPr/>
          <p:nvPr/>
        </p:nvGrpSpPr>
        <p:grpSpPr>
          <a:xfrm>
            <a:off x="2403476" y="1158902"/>
            <a:ext cx="4317684" cy="4537816"/>
            <a:chOff x="2403476" y="1158902"/>
            <a:chExt cx="4317684" cy="4537816"/>
          </a:xfrm>
        </p:grpSpPr>
        <p:sp>
          <p:nvSpPr>
            <p:cNvPr id="28" name="Rectangle 27"/>
            <p:cNvSpPr/>
            <p:nvPr/>
          </p:nvSpPr>
          <p:spPr>
            <a:xfrm>
              <a:off x="2403476" y="1158902"/>
              <a:ext cx="4317684"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p:cNvSpPr/>
            <p:nvPr/>
          </p:nvSpPr>
          <p:spPr>
            <a:xfrm>
              <a:off x="2403476" y="1963574"/>
              <a:ext cx="4317684" cy="3384463"/>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73" name="Isosceles Triangle 28"/>
            <p:cNvSpPr/>
            <p:nvPr/>
          </p:nvSpPr>
          <p:spPr>
            <a:xfrm rot="10800000">
              <a:off x="4358702" y="5345655"/>
              <a:ext cx="407233" cy="35106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2479148" y="2028827"/>
            <a:ext cx="4162952" cy="1732474"/>
          </a:xfrm>
        </p:spPr>
        <p:txBody>
          <a:bodyPr bIns="0" anchor="b">
            <a:normAutofit/>
          </a:bodyPr>
          <a:lstStyle>
            <a:lvl1pPr algn="ctr">
              <a:defRPr sz="3600">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2479148" y="3843338"/>
            <a:ext cx="4162952" cy="1426097"/>
          </a:xfrm>
        </p:spPr>
        <p:txBody>
          <a:bodyPr tIns="0">
            <a:normAutofit/>
          </a:bodyPr>
          <a:lstStyle>
            <a:lvl1pPr marL="0" indent="0" algn="ctr">
              <a:buNone/>
              <a:defRPr sz="1600">
                <a:solidFill>
                  <a:srgbClr val="FFFEFF"/>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40080" y="320040"/>
            <a:ext cx="2743200" cy="320040"/>
          </a:xfrm>
        </p:spPr>
        <p:txBody>
          <a:bodyPr/>
          <a:lstStyle/>
          <a:p>
            <a:fld id="{5BCAD085-E8A6-8845-BD4E-CB4CCA059FC4}" type="datetimeFigureOut">
              <a:rPr lang="en-US" smtClean="0"/>
              <a:t>1/6/25</a:t>
            </a:fld>
            <a:endParaRPr lang="en-US"/>
          </a:p>
        </p:txBody>
      </p:sp>
      <p:sp>
        <p:nvSpPr>
          <p:cNvPr id="5" name="Footer Placeholder 4"/>
          <p:cNvSpPr>
            <a:spLocks noGrp="1"/>
          </p:cNvSpPr>
          <p:nvPr>
            <p:ph type="ftr" sz="quarter" idx="11"/>
          </p:nvPr>
        </p:nvSpPr>
        <p:spPr>
          <a:xfrm>
            <a:off x="640080" y="6227064"/>
            <a:ext cx="7854696" cy="320040"/>
          </a:xfrm>
        </p:spPr>
        <p:txBody>
          <a:bodyPr/>
          <a:lstStyle>
            <a:lvl1pPr algn="ctr">
              <a:defRPr/>
            </a:lvl1pPr>
          </a:lstStyle>
          <a:p>
            <a:endParaRPr lang="en-US"/>
          </a:p>
        </p:txBody>
      </p:sp>
      <p:sp>
        <p:nvSpPr>
          <p:cNvPr id="6" name="Slide Number Placeholder 5"/>
          <p:cNvSpPr>
            <a:spLocks noGrp="1"/>
          </p:cNvSpPr>
          <p:nvPr>
            <p:ph type="sldNum" sz="quarter" idx="12"/>
          </p:nvPr>
        </p:nvSpPr>
        <p:spPr>
          <a:xfrm>
            <a:off x="7808976" y="320040"/>
            <a:ext cx="685800" cy="320040"/>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231493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41" name="Group 40"/>
          <p:cNvGrpSpPr/>
          <p:nvPr/>
        </p:nvGrpSpPr>
        <p:grpSpPr>
          <a:xfrm>
            <a:off x="-286226" y="0"/>
            <a:ext cx="9421759" cy="6858001"/>
            <a:chOff x="1243013" y="0"/>
            <a:chExt cx="9402763" cy="6858001"/>
          </a:xfrm>
        </p:grpSpPr>
        <p:sp>
          <p:nvSpPr>
            <p:cNvPr id="42"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5"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6"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7"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8"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5"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6"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8"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9"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0"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61"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62" name="Group 61"/>
          <p:cNvGrpSpPr/>
          <p:nvPr/>
        </p:nvGrpSpPr>
        <p:grpSpPr>
          <a:xfrm>
            <a:off x="640080" y="1699589"/>
            <a:ext cx="3286552" cy="3470421"/>
            <a:chOff x="640080" y="1699589"/>
            <a:chExt cx="3286552" cy="3470421"/>
          </a:xfrm>
        </p:grpSpPr>
        <p:sp>
          <p:nvSpPr>
            <p:cNvPr id="63" name="Rectangle 6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5" name="Rectangle 6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19952" y="2355068"/>
            <a:ext cx="3122163" cy="2459808"/>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Content Placeholder 2"/>
          <p:cNvSpPr>
            <a:spLocks noGrp="1"/>
          </p:cNvSpPr>
          <p:nvPr>
            <p:ph sz="half" idx="1"/>
          </p:nvPr>
        </p:nvSpPr>
        <p:spPr>
          <a:xfrm>
            <a:off x="4423014" y="804029"/>
            <a:ext cx="4091674" cy="245934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20283" y="3585104"/>
            <a:ext cx="4094404" cy="24706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640080" y="320040"/>
            <a:ext cx="2743200" cy="320040"/>
          </a:xfrm>
        </p:spPr>
        <p:txBody>
          <a:bodyPr/>
          <a:lstStyle/>
          <a:p>
            <a:fld id="{5BCAD085-E8A6-8845-BD4E-CB4CCA059FC4}" type="datetimeFigureOut">
              <a:rPr lang="en-US" smtClean="0"/>
              <a:t>1/6/25</a:t>
            </a:fld>
            <a:endParaRPr lang="en-US"/>
          </a:p>
        </p:txBody>
      </p:sp>
      <p:sp>
        <p:nvSpPr>
          <p:cNvPr id="6" name="Footer Placeholder 5"/>
          <p:cNvSpPr>
            <a:spLocks noGrp="1"/>
          </p:cNvSpPr>
          <p:nvPr>
            <p:ph type="ftr" sz="quarter" idx="11"/>
          </p:nvPr>
        </p:nvSpPr>
        <p:spPr>
          <a:xfrm>
            <a:off x="640080" y="6227064"/>
            <a:ext cx="7854696" cy="320040"/>
          </a:xfrm>
        </p:spPr>
        <p:txBody>
          <a:bodyPr/>
          <a:lstStyle/>
          <a:p>
            <a:endParaRPr lang="en-US"/>
          </a:p>
        </p:txBody>
      </p:sp>
      <p:sp>
        <p:nvSpPr>
          <p:cNvPr id="7" name="Slide Number Placeholder 6"/>
          <p:cNvSpPr>
            <a:spLocks noGrp="1"/>
          </p:cNvSpPr>
          <p:nvPr>
            <p:ph type="sldNum" sz="quarter" idx="12"/>
          </p:nvPr>
        </p:nvSpPr>
        <p:spPr>
          <a:xfrm>
            <a:off x="7808976" y="320040"/>
            <a:ext cx="685800" cy="320040"/>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466492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38" name="Group 37"/>
          <p:cNvGrpSpPr/>
          <p:nvPr/>
        </p:nvGrpSpPr>
        <p:grpSpPr>
          <a:xfrm>
            <a:off x="-286226" y="0"/>
            <a:ext cx="9421759" cy="6858001"/>
            <a:chOff x="1243013" y="0"/>
            <a:chExt cx="9402763" cy="6858001"/>
          </a:xfrm>
        </p:grpSpPr>
        <p:sp>
          <p:nvSpPr>
            <p:cNvPr id="39"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0"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1"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2"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4"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5"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6"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7"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8"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9"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0"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1"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2"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3"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4"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55"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56"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7"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58"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59" name="Group 58"/>
          <p:cNvGrpSpPr/>
          <p:nvPr/>
        </p:nvGrpSpPr>
        <p:grpSpPr>
          <a:xfrm>
            <a:off x="640080" y="1699589"/>
            <a:ext cx="3286552" cy="3470421"/>
            <a:chOff x="640080" y="1699589"/>
            <a:chExt cx="3286552" cy="3470421"/>
          </a:xfrm>
        </p:grpSpPr>
        <p:sp>
          <p:nvSpPr>
            <p:cNvPr id="60" name="Rectangle 59"/>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1"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2" name="Rectangle 61"/>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19952" y="2355848"/>
            <a:ext cx="3122163" cy="2459028"/>
          </a:xfrm>
        </p:spPr>
        <p:txBody>
          <a:bodyPr lIns="91440" tIns="91440" rIns="91440" bIns="91440"/>
          <a:lstStyle>
            <a:lvl1pPr>
              <a:defRPr>
                <a:solidFill>
                  <a:srgbClr val="FFFEFF"/>
                </a:solidFill>
              </a:defRPr>
            </a:lvl1pPr>
          </a:lstStyle>
          <a:p>
            <a:r>
              <a:rPr lang="en-US"/>
              <a:t>Click to edit Master title style</a:t>
            </a:r>
            <a:endParaRPr lang="en-US" dirty="0"/>
          </a:p>
        </p:txBody>
      </p:sp>
      <p:sp>
        <p:nvSpPr>
          <p:cNvPr id="3" name="Text Placeholder 2"/>
          <p:cNvSpPr>
            <a:spLocks noGrp="1"/>
          </p:cNvSpPr>
          <p:nvPr>
            <p:ph type="body" idx="1"/>
          </p:nvPr>
        </p:nvSpPr>
        <p:spPr>
          <a:xfrm>
            <a:off x="4706612" y="802200"/>
            <a:ext cx="3805123" cy="685800"/>
          </a:xfrm>
        </p:spPr>
        <p:txBody>
          <a:bodyPr anchor="ctr">
            <a:noAutofit/>
          </a:bodyPr>
          <a:lstStyle>
            <a:lvl1pPr marL="0" indent="0" algn="l">
              <a:lnSpc>
                <a:spcPct val="100000"/>
              </a:lnSpc>
              <a:buNone/>
              <a:defRPr sz="18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06636" y="1487999"/>
            <a:ext cx="3804674" cy="1775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95010" y="3585518"/>
            <a:ext cx="3819675" cy="685800"/>
          </a:xfrm>
        </p:spPr>
        <p:txBody>
          <a:bodyPr anchor="ctr">
            <a:noAutofit/>
          </a:bodyPr>
          <a:lstStyle>
            <a:lvl1pPr marL="0" indent="0" algn="l">
              <a:lnSpc>
                <a:spcPct val="100000"/>
              </a:lnSpc>
              <a:buNone/>
              <a:defRPr sz="1800" b="0" cap="all" baseline="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95010" y="4270332"/>
            <a:ext cx="3819675" cy="17854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640080" y="320040"/>
            <a:ext cx="2743200" cy="320040"/>
          </a:xfrm>
        </p:spPr>
        <p:txBody>
          <a:bodyPr/>
          <a:lstStyle/>
          <a:p>
            <a:fld id="{5BCAD085-E8A6-8845-BD4E-CB4CCA059FC4}" type="datetimeFigureOut">
              <a:rPr lang="en-US" smtClean="0"/>
              <a:t>1/6/25</a:t>
            </a:fld>
            <a:endParaRPr lang="en-US"/>
          </a:p>
        </p:txBody>
      </p:sp>
      <p:sp>
        <p:nvSpPr>
          <p:cNvPr id="8" name="Footer Placeholder 7"/>
          <p:cNvSpPr>
            <a:spLocks noGrp="1"/>
          </p:cNvSpPr>
          <p:nvPr>
            <p:ph type="ftr" sz="quarter" idx="11"/>
          </p:nvPr>
        </p:nvSpPr>
        <p:spPr>
          <a:xfrm>
            <a:off x="640080" y="6227064"/>
            <a:ext cx="7854696" cy="320040"/>
          </a:xfrm>
        </p:spPr>
        <p:txBody>
          <a:bodyPr/>
          <a:lstStyle/>
          <a:p>
            <a:endParaRPr lang="en-US"/>
          </a:p>
        </p:txBody>
      </p:sp>
      <p:sp>
        <p:nvSpPr>
          <p:cNvPr id="9" name="Slide Number Placeholder 8"/>
          <p:cNvSpPr>
            <a:spLocks noGrp="1"/>
          </p:cNvSpPr>
          <p:nvPr>
            <p:ph type="sldNum" sz="quarter" idx="12"/>
          </p:nvPr>
        </p:nvSpPr>
        <p:spPr>
          <a:xfrm>
            <a:off x="7808976" y="320040"/>
            <a:ext cx="685800" cy="320040"/>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03022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76" name="Group 75"/>
          <p:cNvGrpSpPr/>
          <p:nvPr/>
        </p:nvGrpSpPr>
        <p:grpSpPr>
          <a:xfrm>
            <a:off x="-286226" y="0"/>
            <a:ext cx="9421759" cy="6858001"/>
            <a:chOff x="1243013" y="0"/>
            <a:chExt cx="9402763" cy="6858001"/>
          </a:xfrm>
        </p:grpSpPr>
        <p:sp>
          <p:nvSpPr>
            <p:cNvPr id="77"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8"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79"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0"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1"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2"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83"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4"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5"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6"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7"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8"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2"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93"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94"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0" name="Group 39"/>
          <p:cNvGrpSpPr/>
          <p:nvPr/>
        </p:nvGrpSpPr>
        <p:grpSpPr>
          <a:xfrm>
            <a:off x="640080" y="1699589"/>
            <a:ext cx="3286552" cy="3470421"/>
            <a:chOff x="640080" y="1699589"/>
            <a:chExt cx="3286552" cy="3470421"/>
          </a:xfrm>
        </p:grpSpPr>
        <p:sp>
          <p:nvSpPr>
            <p:cNvPr id="41" name="Rectangle 40"/>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3" name="Rectangle 42"/>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7" cy="2464952"/>
          </a:xfrm>
        </p:spPr>
        <p:txBody>
          <a:bodyPr/>
          <a:lstStyle>
            <a:lvl1pPr>
              <a:defRPr>
                <a:solidFill>
                  <a:srgbClr val="FFFEFF"/>
                </a:solidFill>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1/6/25</a:t>
            </a:fld>
            <a:endParaRPr lang="en-US"/>
          </a:p>
        </p:txBody>
      </p:sp>
      <p:sp>
        <p:nvSpPr>
          <p:cNvPr id="4" name="Footer Placeholder 3"/>
          <p:cNvSpPr>
            <a:spLocks noGrp="1"/>
          </p:cNvSpPr>
          <p:nvPr>
            <p:ph type="ftr" sz="quarter" idx="11"/>
          </p:nvPr>
        </p:nvSpPr>
        <p:spPr>
          <a:xfrm>
            <a:off x="640080" y="6227064"/>
            <a:ext cx="7854696" cy="320040"/>
          </a:xfrm>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014725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40080" y="320040"/>
            <a:ext cx="2743200" cy="320040"/>
          </a:xfrm>
        </p:spPr>
        <p:txBody>
          <a:bodyPr/>
          <a:lstStyle/>
          <a:p>
            <a:fld id="{5BCAD085-E8A6-8845-BD4E-CB4CCA059FC4}" type="datetimeFigureOut">
              <a:rPr lang="en-US" smtClean="0"/>
              <a:t>1/6/25</a:t>
            </a:fld>
            <a:endParaRPr lang="en-US"/>
          </a:p>
        </p:txBody>
      </p:sp>
      <p:sp>
        <p:nvSpPr>
          <p:cNvPr id="3" name="Footer Placeholder 2"/>
          <p:cNvSpPr>
            <a:spLocks noGrp="1"/>
          </p:cNvSpPr>
          <p:nvPr>
            <p:ph type="ftr" sz="quarter" idx="11"/>
          </p:nvPr>
        </p:nvSpPr>
        <p:spPr>
          <a:xfrm>
            <a:off x="640080" y="6227064"/>
            <a:ext cx="7854696" cy="320040"/>
          </a:xfrm>
        </p:spPr>
        <p:txBody>
          <a:bodyPr/>
          <a:lstStyle/>
          <a:p>
            <a:endParaRPr lang="en-US"/>
          </a:p>
        </p:txBody>
      </p:sp>
      <p:sp>
        <p:nvSpPr>
          <p:cNvPr id="4" name="Slide Number Placeholder 3"/>
          <p:cNvSpPr>
            <a:spLocks noGrp="1"/>
          </p:cNvSpPr>
          <p:nvPr>
            <p:ph type="sldNum" sz="quarter" idx="12"/>
          </p:nvPr>
        </p:nvSpPr>
        <p:spPr>
          <a:xfrm>
            <a:off x="7808976" y="320040"/>
            <a:ext cx="685800" cy="320040"/>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814666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7" name="Group 86"/>
          <p:cNvGrpSpPr/>
          <p:nvPr/>
        </p:nvGrpSpPr>
        <p:grpSpPr>
          <a:xfrm>
            <a:off x="-286226" y="0"/>
            <a:ext cx="9421759" cy="6858001"/>
            <a:chOff x="1243013" y="0"/>
            <a:chExt cx="9402763" cy="6858001"/>
          </a:xfrm>
        </p:grpSpPr>
        <p:sp>
          <p:nvSpPr>
            <p:cNvPr id="88" name="Freeform 5"/>
            <p:cNvSpPr/>
            <p:nvPr/>
          </p:nvSpPr>
          <p:spPr bwMode="auto">
            <a:xfrm>
              <a:off x="2289175" y="0"/>
              <a:ext cx="3867150" cy="6848475"/>
            </a:xfrm>
            <a:custGeom>
              <a:avLst/>
              <a:gdLst/>
              <a:ahLst/>
              <a:cxnLst/>
              <a:rect l="0" t="0" r="r" b="b"/>
              <a:pathLst>
                <a:path w="813" h="1440">
                  <a:moveTo>
                    <a:pt x="813" y="0"/>
                  </a:moveTo>
                  <a:cubicBezTo>
                    <a:pt x="331" y="221"/>
                    <a:pt x="0" y="1039"/>
                    <a:pt x="43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89" name="Freeform 6"/>
            <p:cNvSpPr/>
            <p:nvPr/>
          </p:nvSpPr>
          <p:spPr bwMode="auto">
            <a:xfrm>
              <a:off x="9604375" y="9525"/>
              <a:ext cx="1041400" cy="328613"/>
            </a:xfrm>
            <a:custGeom>
              <a:avLst/>
              <a:gdLst/>
              <a:ahLst/>
              <a:cxnLst/>
              <a:rect l="0" t="0" r="r" b="b"/>
              <a:pathLst>
                <a:path w="219" h="69">
                  <a:moveTo>
                    <a:pt x="219" y="69"/>
                  </a:moveTo>
                  <a:cubicBezTo>
                    <a:pt x="147" y="41"/>
                    <a:pt x="71" y="1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0" name="Freeform 7"/>
            <p:cNvSpPr/>
            <p:nvPr/>
          </p:nvSpPr>
          <p:spPr bwMode="auto">
            <a:xfrm>
              <a:off x="9223375" y="5578475"/>
              <a:ext cx="1422400" cy="1270000"/>
            </a:xfrm>
            <a:custGeom>
              <a:avLst/>
              <a:gdLst/>
              <a:ahLst/>
              <a:cxnLst/>
              <a:rect l="0" t="0" r="r" b="b"/>
              <a:pathLst>
                <a:path w="299" h="267">
                  <a:moveTo>
                    <a:pt x="0" y="267"/>
                  </a:moveTo>
                  <a:cubicBezTo>
                    <a:pt x="105" y="186"/>
                    <a:pt x="206" y="96"/>
                    <a:pt x="299"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1" name="Freeform 8"/>
            <p:cNvSpPr/>
            <p:nvPr/>
          </p:nvSpPr>
          <p:spPr bwMode="auto">
            <a:xfrm>
              <a:off x="2103438" y="0"/>
              <a:ext cx="3681413" cy="6848475"/>
            </a:xfrm>
            <a:custGeom>
              <a:avLst/>
              <a:gdLst/>
              <a:ahLst/>
              <a:cxnLst/>
              <a:rect l="0" t="0" r="r" b="b"/>
              <a:pathLst>
                <a:path w="774" h="1440">
                  <a:moveTo>
                    <a:pt x="774" y="0"/>
                  </a:moveTo>
                  <a:cubicBezTo>
                    <a:pt x="312" y="240"/>
                    <a:pt x="0" y="1034"/>
                    <a:pt x="411" y="144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2" name="Freeform 9"/>
            <p:cNvSpPr/>
            <p:nvPr/>
          </p:nvSpPr>
          <p:spPr bwMode="auto">
            <a:xfrm>
              <a:off x="10179050" y="9525"/>
              <a:ext cx="466725" cy="157163"/>
            </a:xfrm>
            <a:custGeom>
              <a:avLst/>
              <a:gdLst/>
              <a:ahLst/>
              <a:cxnLst/>
              <a:rect l="0" t="0" r="r" b="b"/>
              <a:pathLst>
                <a:path w="98" h="33">
                  <a:moveTo>
                    <a:pt x="98" y="33"/>
                  </a:moveTo>
                  <a:cubicBezTo>
                    <a:pt x="65" y="21"/>
                    <a:pt x="33" y="10"/>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3" name="Freeform 10"/>
            <p:cNvSpPr/>
            <p:nvPr/>
          </p:nvSpPr>
          <p:spPr bwMode="auto">
            <a:xfrm>
              <a:off x="9471025" y="5811838"/>
              <a:ext cx="1174750" cy="1046163"/>
            </a:xfrm>
            <a:custGeom>
              <a:avLst/>
              <a:gdLst/>
              <a:ahLst/>
              <a:cxnLst/>
              <a:rect l="0" t="0" r="r" b="b"/>
              <a:pathLst>
                <a:path w="247" h="220">
                  <a:moveTo>
                    <a:pt x="0" y="220"/>
                  </a:moveTo>
                  <a:cubicBezTo>
                    <a:pt x="86" y="152"/>
                    <a:pt x="169" y="78"/>
                    <a:pt x="247"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94" name="Freeform 11"/>
            <p:cNvSpPr/>
            <p:nvPr/>
          </p:nvSpPr>
          <p:spPr bwMode="auto">
            <a:xfrm>
              <a:off x="1985963" y="0"/>
              <a:ext cx="3622675" cy="6848475"/>
            </a:xfrm>
            <a:custGeom>
              <a:avLst/>
              <a:gdLst/>
              <a:ahLst/>
              <a:cxnLst/>
              <a:rect l="0" t="0" r="r" b="b"/>
              <a:pathLst>
                <a:path w="762" h="1440">
                  <a:moveTo>
                    <a:pt x="762" y="0"/>
                  </a:moveTo>
                  <a:cubicBezTo>
                    <a:pt x="308" y="245"/>
                    <a:pt x="0" y="1033"/>
                    <a:pt x="403"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5" name="Freeform 12"/>
            <p:cNvSpPr/>
            <p:nvPr/>
          </p:nvSpPr>
          <p:spPr bwMode="auto">
            <a:xfrm>
              <a:off x="10479088" y="9525"/>
              <a:ext cx="166688" cy="57150"/>
            </a:xfrm>
            <a:custGeom>
              <a:avLst/>
              <a:gdLst/>
              <a:ahLst/>
              <a:cxnLst/>
              <a:rect l="0" t="0" r="r" b="b"/>
              <a:pathLst>
                <a:path w="35" h="12">
                  <a:moveTo>
                    <a:pt x="35" y="12"/>
                  </a:moveTo>
                  <a:cubicBezTo>
                    <a:pt x="23" y="8"/>
                    <a:pt x="12" y="4"/>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6" name="Freeform 13"/>
            <p:cNvSpPr/>
            <p:nvPr/>
          </p:nvSpPr>
          <p:spPr bwMode="auto">
            <a:xfrm>
              <a:off x="9618663" y="5940425"/>
              <a:ext cx="1027113" cy="908050"/>
            </a:xfrm>
            <a:custGeom>
              <a:avLst/>
              <a:gdLst/>
              <a:ahLst/>
              <a:cxnLst/>
              <a:rect l="0" t="0" r="r" b="b"/>
              <a:pathLst>
                <a:path w="216" h="191">
                  <a:moveTo>
                    <a:pt x="0" y="191"/>
                  </a:moveTo>
                  <a:cubicBezTo>
                    <a:pt x="75" y="131"/>
                    <a:pt x="147" y="67"/>
                    <a:pt x="216"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7" name="Freeform 14"/>
            <p:cNvSpPr/>
            <p:nvPr/>
          </p:nvSpPr>
          <p:spPr bwMode="auto">
            <a:xfrm>
              <a:off x="1985963" y="0"/>
              <a:ext cx="3248025" cy="6848475"/>
            </a:xfrm>
            <a:custGeom>
              <a:avLst/>
              <a:gdLst/>
              <a:ahLst/>
              <a:cxnLst/>
              <a:rect l="0" t="0" r="r" b="b"/>
              <a:pathLst>
                <a:path w="683" h="1440">
                  <a:moveTo>
                    <a:pt x="683" y="0"/>
                  </a:moveTo>
                  <a:cubicBezTo>
                    <a:pt x="258" y="256"/>
                    <a:pt x="0" y="1041"/>
                    <a:pt x="355"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8" name="Freeform 15"/>
            <p:cNvSpPr/>
            <p:nvPr/>
          </p:nvSpPr>
          <p:spPr bwMode="auto">
            <a:xfrm>
              <a:off x="9780588" y="6054725"/>
              <a:ext cx="865188" cy="793750"/>
            </a:xfrm>
            <a:custGeom>
              <a:avLst/>
              <a:gdLst/>
              <a:ahLst/>
              <a:cxnLst/>
              <a:rect l="0" t="0" r="r" b="b"/>
              <a:pathLst>
                <a:path w="182" h="167">
                  <a:moveTo>
                    <a:pt x="0" y="167"/>
                  </a:moveTo>
                  <a:cubicBezTo>
                    <a:pt x="63" y="114"/>
                    <a:pt x="123" y="58"/>
                    <a:pt x="182"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99" name="Freeform 16"/>
            <p:cNvSpPr/>
            <p:nvPr/>
          </p:nvSpPr>
          <p:spPr bwMode="auto">
            <a:xfrm>
              <a:off x="1871663" y="0"/>
              <a:ext cx="3233738" cy="6848475"/>
            </a:xfrm>
            <a:custGeom>
              <a:avLst/>
              <a:gdLst/>
              <a:ahLst/>
              <a:cxnLst/>
              <a:rect l="0" t="0" r="r" b="b"/>
              <a:pathLst>
                <a:path w="680" h="1440">
                  <a:moveTo>
                    <a:pt x="680" y="0"/>
                  </a:moveTo>
                  <a:cubicBezTo>
                    <a:pt x="257" y="265"/>
                    <a:pt x="0" y="1026"/>
                    <a:pt x="337"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0" name="Freeform 17"/>
            <p:cNvSpPr/>
            <p:nvPr/>
          </p:nvSpPr>
          <p:spPr bwMode="auto">
            <a:xfrm>
              <a:off x="9956800" y="6216650"/>
              <a:ext cx="688975" cy="631825"/>
            </a:xfrm>
            <a:custGeom>
              <a:avLst/>
              <a:gdLst/>
              <a:ahLst/>
              <a:cxnLst/>
              <a:rect l="0" t="0" r="r" b="b"/>
              <a:pathLst>
                <a:path w="145" h="133">
                  <a:moveTo>
                    <a:pt x="0" y="133"/>
                  </a:moveTo>
                  <a:cubicBezTo>
                    <a:pt x="50" y="90"/>
                    <a:pt x="98" y="46"/>
                    <a:pt x="145"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1" name="Freeform 18"/>
            <p:cNvSpPr/>
            <p:nvPr/>
          </p:nvSpPr>
          <p:spPr bwMode="auto">
            <a:xfrm>
              <a:off x="1466850" y="0"/>
              <a:ext cx="3424238" cy="6848475"/>
            </a:xfrm>
            <a:custGeom>
              <a:avLst/>
              <a:gdLst/>
              <a:ahLst/>
              <a:cxnLst/>
              <a:rect l="0" t="0" r="r" b="b"/>
              <a:pathLst>
                <a:path w="720" h="1440">
                  <a:moveTo>
                    <a:pt x="720" y="0"/>
                  </a:moveTo>
                  <a:cubicBezTo>
                    <a:pt x="316" y="282"/>
                    <a:pt x="0" y="1018"/>
                    <a:pt x="362" y="144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2" name="Freeform 19"/>
            <p:cNvSpPr/>
            <p:nvPr/>
          </p:nvSpPr>
          <p:spPr bwMode="auto">
            <a:xfrm>
              <a:off x="10264775" y="6519863"/>
              <a:ext cx="381000" cy="328613"/>
            </a:xfrm>
            <a:custGeom>
              <a:avLst/>
              <a:gdLst/>
              <a:ahLst/>
              <a:cxnLst/>
              <a:rect l="0" t="0" r="r" b="b"/>
              <a:pathLst>
                <a:path w="80" h="69">
                  <a:moveTo>
                    <a:pt x="0" y="69"/>
                  </a:moveTo>
                  <a:cubicBezTo>
                    <a:pt x="27" y="47"/>
                    <a:pt x="53" y="24"/>
                    <a:pt x="8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3" name="Freeform 20"/>
            <p:cNvSpPr/>
            <p:nvPr/>
          </p:nvSpPr>
          <p:spPr bwMode="auto">
            <a:xfrm>
              <a:off x="1581150" y="0"/>
              <a:ext cx="2720975" cy="6848475"/>
            </a:xfrm>
            <a:custGeom>
              <a:avLst/>
              <a:gdLst/>
              <a:ahLst/>
              <a:cxnLst/>
              <a:rect l="0" t="0" r="r" b="b"/>
              <a:pathLst>
                <a:path w="572" h="1440">
                  <a:moveTo>
                    <a:pt x="572" y="0"/>
                  </a:moveTo>
                  <a:cubicBezTo>
                    <a:pt x="213" y="320"/>
                    <a:pt x="0" y="979"/>
                    <a:pt x="164" y="144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104" name="Freeform 21"/>
            <p:cNvSpPr/>
            <p:nvPr/>
          </p:nvSpPr>
          <p:spPr bwMode="auto">
            <a:xfrm>
              <a:off x="1243013" y="0"/>
              <a:ext cx="2949575" cy="6848475"/>
            </a:xfrm>
            <a:custGeom>
              <a:avLst/>
              <a:gdLst/>
              <a:ahLst/>
              <a:cxnLst/>
              <a:rect l="0" t="0" r="r" b="b"/>
              <a:pathLst>
                <a:path w="620" h="1440">
                  <a:moveTo>
                    <a:pt x="620" y="0"/>
                  </a:moveTo>
                  <a:cubicBezTo>
                    <a:pt x="248" y="325"/>
                    <a:pt x="0" y="960"/>
                    <a:pt x="186" y="1440"/>
                  </a:cubicBezTo>
                </a:path>
              </a:pathLst>
            </a:custGeom>
            <a:noFill/>
            <a:ln w="9525" cap="flat">
              <a:solidFill>
                <a:schemeClr val="tx1">
                  <a:alpha val="20000"/>
                </a:schemeClr>
              </a:solidFill>
              <a:prstDash val="lgDash"/>
              <a:miter lim="800000"/>
              <a:headEnd/>
              <a:tailEnd/>
            </a:ln>
            <a:extLst>
              <a:ext uri="{909E8E84-426E-40DD-AFC4-6F175D3DCCD1}">
                <a14:hiddenFill xmlns:a14="http://schemas.microsoft.com/office/drawing/2010/main">
                  <a:solidFill>
                    <a:srgbClr val="FFFFFF"/>
                  </a:solidFill>
                </a14:hiddenFill>
              </a:ext>
            </a:extLst>
          </p:spPr>
        </p:sp>
        <p:sp>
          <p:nvSpPr>
            <p:cNvPr id="105" name="Freeform 22"/>
            <p:cNvSpPr/>
            <p:nvPr/>
          </p:nvSpPr>
          <p:spPr bwMode="auto">
            <a:xfrm>
              <a:off x="1524000" y="0"/>
              <a:ext cx="1446213" cy="2030413"/>
            </a:xfrm>
            <a:custGeom>
              <a:avLst/>
              <a:gdLst/>
              <a:ahLst/>
              <a:cxnLst/>
              <a:rect l="0" t="0" r="r" b="b"/>
              <a:pathLst>
                <a:path w="304" h="427">
                  <a:moveTo>
                    <a:pt x="304" y="0"/>
                  </a:moveTo>
                  <a:cubicBezTo>
                    <a:pt x="170" y="120"/>
                    <a:pt x="69" y="267"/>
                    <a:pt x="0" y="42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6" name="Freeform 23"/>
            <p:cNvSpPr/>
            <p:nvPr/>
          </p:nvSpPr>
          <p:spPr bwMode="auto">
            <a:xfrm>
              <a:off x="1524000" y="9525"/>
              <a:ext cx="1246188" cy="1641475"/>
            </a:xfrm>
            <a:custGeom>
              <a:avLst/>
              <a:gdLst/>
              <a:ahLst/>
              <a:cxnLst/>
              <a:rect l="0" t="0" r="r" b="b"/>
              <a:pathLst>
                <a:path w="262" h="345">
                  <a:moveTo>
                    <a:pt x="262" y="0"/>
                  </a:moveTo>
                  <a:cubicBezTo>
                    <a:pt x="152" y="102"/>
                    <a:pt x="65" y="217"/>
                    <a:pt x="0" y="34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107" name="Freeform 24"/>
            <p:cNvSpPr/>
            <p:nvPr/>
          </p:nvSpPr>
          <p:spPr bwMode="auto">
            <a:xfrm>
              <a:off x="1524000" y="0"/>
              <a:ext cx="1036638" cy="1212850"/>
            </a:xfrm>
            <a:custGeom>
              <a:avLst/>
              <a:gdLst/>
              <a:ahLst/>
              <a:cxnLst/>
              <a:rect l="0" t="0" r="r" b="b"/>
              <a:pathLst>
                <a:path w="218" h="255">
                  <a:moveTo>
                    <a:pt x="218" y="0"/>
                  </a:moveTo>
                  <a:cubicBezTo>
                    <a:pt x="137" y="77"/>
                    <a:pt x="62" y="162"/>
                    <a:pt x="0" y="255"/>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42" name="Group 41"/>
          <p:cNvGrpSpPr/>
          <p:nvPr/>
        </p:nvGrpSpPr>
        <p:grpSpPr>
          <a:xfrm>
            <a:off x="640080" y="1699589"/>
            <a:ext cx="3286552" cy="3470421"/>
            <a:chOff x="640080" y="1699589"/>
            <a:chExt cx="3286552" cy="3470421"/>
          </a:xfrm>
        </p:grpSpPr>
        <p:sp>
          <p:nvSpPr>
            <p:cNvPr id="43" name="Rectangle 42"/>
            <p:cNvSpPr/>
            <p:nvPr/>
          </p:nvSpPr>
          <p:spPr>
            <a:xfrm>
              <a:off x="644453" y="1699589"/>
              <a:ext cx="3277806"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4" name="Isosceles Triangle 22"/>
            <p:cNvSpPr/>
            <p:nvPr/>
          </p:nvSpPr>
          <p:spPr>
            <a:xfrm rot="10800000">
              <a:off x="2125363" y="4897607"/>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5" name="Rectangle 44"/>
            <p:cNvSpPr/>
            <p:nvPr/>
          </p:nvSpPr>
          <p:spPr>
            <a:xfrm>
              <a:off x="640080" y="2275661"/>
              <a:ext cx="32865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2" name="Title 1"/>
          <p:cNvSpPr>
            <a:spLocks noGrp="1"/>
          </p:cNvSpPr>
          <p:nvPr>
            <p:ph type="title"/>
          </p:nvPr>
        </p:nvSpPr>
        <p:spPr>
          <a:xfrm>
            <a:off x="725554" y="2349924"/>
            <a:ext cx="3112047" cy="1225399"/>
          </a:xfrm>
        </p:spPr>
        <p:txBody>
          <a:bodyPr bIns="0" anchor="b">
            <a:noAutofit/>
          </a:bodyPr>
          <a:lstStyle>
            <a:lvl1pPr algn="ctr">
              <a:defRPr sz="2800">
                <a:solidFill>
                  <a:srgbClr val="FFFEFF"/>
                </a:solidFill>
              </a:defRPr>
            </a:lvl1pPr>
          </a:lstStyle>
          <a:p>
            <a:r>
              <a:rPr lang="en-US"/>
              <a:t>Click to edit Master title style</a:t>
            </a:r>
            <a:endParaRPr lang="en-US" dirty="0"/>
          </a:p>
        </p:txBody>
      </p:sp>
      <p:sp>
        <p:nvSpPr>
          <p:cNvPr id="3" name="Content Placeholder 2"/>
          <p:cNvSpPr>
            <a:spLocks noGrp="1"/>
          </p:cNvSpPr>
          <p:nvPr>
            <p:ph idx="1"/>
          </p:nvPr>
        </p:nvSpPr>
        <p:spPr>
          <a:xfrm>
            <a:off x="4415686" y="801390"/>
            <a:ext cx="4095643" cy="524949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5554" y="3575324"/>
            <a:ext cx="3112047" cy="1239552"/>
          </a:xfrm>
        </p:spPr>
        <p:txBody>
          <a:bodyPr>
            <a:normAutofit/>
          </a:bodyPr>
          <a:lstStyle>
            <a:lvl1pPr marL="0" indent="0" algn="ctr">
              <a:buNone/>
              <a:defRPr sz="14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5191817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429" name="Group 428"/>
          <p:cNvGrpSpPr/>
          <p:nvPr/>
        </p:nvGrpSpPr>
        <p:grpSpPr>
          <a:xfrm>
            <a:off x="0" y="0"/>
            <a:ext cx="9555163" cy="6853238"/>
            <a:chOff x="1524000" y="0"/>
            <a:chExt cx="9555163" cy="6853238"/>
          </a:xfrm>
        </p:grpSpPr>
        <p:sp>
          <p:nvSpPr>
            <p:cNvPr id="430" name="Freeform 6"/>
            <p:cNvSpPr/>
            <p:nvPr/>
          </p:nvSpPr>
          <p:spPr bwMode="auto">
            <a:xfrm>
              <a:off x="1524000" y="1331913"/>
              <a:ext cx="7837488" cy="5521325"/>
            </a:xfrm>
            <a:custGeom>
              <a:avLst/>
              <a:gdLst/>
              <a:ahLst/>
              <a:cxnLst/>
              <a:rect l="0" t="0" r="r" b="b"/>
              <a:pathLst>
                <a:path w="1648" h="1161">
                  <a:moveTo>
                    <a:pt x="1362" y="1161"/>
                  </a:moveTo>
                  <a:cubicBezTo>
                    <a:pt x="1648" y="920"/>
                    <a:pt x="1283" y="505"/>
                    <a:pt x="1097" y="326"/>
                  </a:cubicBezTo>
                  <a:cubicBezTo>
                    <a:pt x="926" y="162"/>
                    <a:pt x="709" y="35"/>
                    <a:pt x="470" y="14"/>
                  </a:cubicBezTo>
                  <a:cubicBezTo>
                    <a:pt x="315" y="0"/>
                    <a:pt x="142" y="49"/>
                    <a:pt x="0" y="138"/>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1" name="Freeform 7"/>
            <p:cNvSpPr/>
            <p:nvPr/>
          </p:nvSpPr>
          <p:spPr bwMode="auto">
            <a:xfrm>
              <a:off x="1524000" y="5564188"/>
              <a:ext cx="1412875" cy="1284288"/>
            </a:xfrm>
            <a:custGeom>
              <a:avLst/>
              <a:gdLst/>
              <a:ahLst/>
              <a:cxnLst/>
              <a:rect l="0" t="0" r="r" b="b"/>
              <a:pathLst>
                <a:path w="297" h="270">
                  <a:moveTo>
                    <a:pt x="0" y="0"/>
                  </a:moveTo>
                  <a:cubicBezTo>
                    <a:pt x="73" y="119"/>
                    <a:pt x="186" y="220"/>
                    <a:pt x="297" y="27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2" name="Freeform 8"/>
            <p:cNvSpPr/>
            <p:nvPr/>
          </p:nvSpPr>
          <p:spPr bwMode="auto">
            <a:xfrm>
              <a:off x="1524000" y="2030413"/>
              <a:ext cx="6510338" cy="4813300"/>
            </a:xfrm>
            <a:custGeom>
              <a:avLst/>
              <a:gdLst/>
              <a:ahLst/>
              <a:cxnLst/>
              <a:rect l="0" t="0" r="r" b="b"/>
              <a:pathLst>
                <a:path w="1369" h="1012">
                  <a:moveTo>
                    <a:pt x="845" y="1012"/>
                  </a:moveTo>
                  <a:cubicBezTo>
                    <a:pt x="1043" y="967"/>
                    <a:pt x="1369" y="853"/>
                    <a:pt x="1263" y="588"/>
                  </a:cubicBezTo>
                  <a:cubicBezTo>
                    <a:pt x="1164" y="340"/>
                    <a:pt x="861" y="107"/>
                    <a:pt x="602" y="49"/>
                  </a:cubicBezTo>
                  <a:cubicBezTo>
                    <a:pt x="383" y="0"/>
                    <a:pt x="135" y="97"/>
                    <a:pt x="0" y="28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3" name="Freeform 9"/>
            <p:cNvSpPr/>
            <p:nvPr/>
          </p:nvSpPr>
          <p:spPr bwMode="auto">
            <a:xfrm>
              <a:off x="1528763" y="6207125"/>
              <a:ext cx="717550" cy="646113"/>
            </a:xfrm>
            <a:custGeom>
              <a:avLst/>
              <a:gdLst/>
              <a:ahLst/>
              <a:cxnLst/>
              <a:rect l="0" t="0" r="r" b="b"/>
              <a:pathLst>
                <a:path w="151" h="136">
                  <a:moveTo>
                    <a:pt x="0" y="0"/>
                  </a:moveTo>
                  <a:cubicBezTo>
                    <a:pt x="45" y="52"/>
                    <a:pt x="97" y="99"/>
                    <a:pt x="151" y="136"/>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4" name="Freeform 10"/>
            <p:cNvSpPr/>
            <p:nvPr/>
          </p:nvSpPr>
          <p:spPr bwMode="auto">
            <a:xfrm>
              <a:off x="1524000" y="1806575"/>
              <a:ext cx="6753225" cy="5046663"/>
            </a:xfrm>
            <a:custGeom>
              <a:avLst/>
              <a:gdLst/>
              <a:ahLst/>
              <a:cxnLst/>
              <a:rect l="0" t="0" r="r" b="b"/>
              <a:pathLst>
                <a:path w="1420" h="1061">
                  <a:moveTo>
                    <a:pt x="1034" y="1061"/>
                  </a:moveTo>
                  <a:cubicBezTo>
                    <a:pt x="1148" y="1019"/>
                    <a:pt x="1283" y="957"/>
                    <a:pt x="1345" y="845"/>
                  </a:cubicBezTo>
                  <a:cubicBezTo>
                    <a:pt x="1420" y="710"/>
                    <a:pt x="1338" y="570"/>
                    <a:pt x="1249" y="466"/>
                  </a:cubicBezTo>
                  <a:cubicBezTo>
                    <a:pt x="1068" y="253"/>
                    <a:pt x="816" y="57"/>
                    <a:pt x="530" y="23"/>
                  </a:cubicBezTo>
                  <a:cubicBezTo>
                    <a:pt x="336" y="0"/>
                    <a:pt x="140" y="87"/>
                    <a:pt x="0" y="225"/>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5" name="Freeform 11"/>
            <p:cNvSpPr/>
            <p:nvPr/>
          </p:nvSpPr>
          <p:spPr bwMode="auto">
            <a:xfrm>
              <a:off x="1524000" y="669925"/>
              <a:ext cx="8797925" cy="6183313"/>
            </a:xfrm>
            <a:custGeom>
              <a:avLst/>
              <a:gdLst/>
              <a:ahLst/>
              <a:cxnLst/>
              <a:rect l="0" t="0" r="r" b="b"/>
              <a:pathLst>
                <a:path w="1850" h="1300">
                  <a:moveTo>
                    <a:pt x="1552" y="1300"/>
                  </a:moveTo>
                  <a:cubicBezTo>
                    <a:pt x="1850" y="1019"/>
                    <a:pt x="1504" y="652"/>
                    <a:pt x="1288" y="447"/>
                  </a:cubicBezTo>
                  <a:cubicBezTo>
                    <a:pt x="1085" y="255"/>
                    <a:pt x="838" y="90"/>
                    <a:pt x="559" y="37"/>
                  </a:cubicBezTo>
                  <a:cubicBezTo>
                    <a:pt x="364" y="0"/>
                    <a:pt x="171" y="40"/>
                    <a:pt x="0" y="131"/>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6" name="Freeform 12"/>
            <p:cNvSpPr/>
            <p:nvPr/>
          </p:nvSpPr>
          <p:spPr bwMode="auto">
            <a:xfrm>
              <a:off x="1524000" y="119063"/>
              <a:ext cx="9555163" cy="6734175"/>
            </a:xfrm>
            <a:custGeom>
              <a:avLst/>
              <a:gdLst/>
              <a:ahLst/>
              <a:cxnLst/>
              <a:rect l="0" t="0" r="r" b="b"/>
              <a:pathLst>
                <a:path w="2009" h="1416">
                  <a:moveTo>
                    <a:pt x="1725" y="1416"/>
                  </a:moveTo>
                  <a:cubicBezTo>
                    <a:pt x="2009" y="1117"/>
                    <a:pt x="1728" y="785"/>
                    <a:pt x="1492" y="565"/>
                  </a:cubicBezTo>
                  <a:cubicBezTo>
                    <a:pt x="1248" y="339"/>
                    <a:pt x="961" y="143"/>
                    <a:pt x="635" y="61"/>
                  </a:cubicBezTo>
                  <a:cubicBezTo>
                    <a:pt x="392" y="0"/>
                    <a:pt x="190" y="18"/>
                    <a:pt x="0" y="107"/>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7" name="Freeform 13"/>
            <p:cNvSpPr/>
            <p:nvPr/>
          </p:nvSpPr>
          <p:spPr bwMode="auto">
            <a:xfrm>
              <a:off x="5419725" y="4763"/>
              <a:ext cx="5216525" cy="5368925"/>
            </a:xfrm>
            <a:custGeom>
              <a:avLst/>
              <a:gdLst/>
              <a:ahLst/>
              <a:cxnLst/>
              <a:rect l="0" t="0" r="r" b="b"/>
              <a:pathLst>
                <a:path w="1097" h="1129">
                  <a:moveTo>
                    <a:pt x="1097" y="1129"/>
                  </a:moveTo>
                  <a:cubicBezTo>
                    <a:pt x="1031" y="909"/>
                    <a:pt x="843" y="701"/>
                    <a:pt x="709" y="551"/>
                  </a:cubicBezTo>
                  <a:cubicBezTo>
                    <a:pt x="509" y="327"/>
                    <a:pt x="274" y="127"/>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38" name="Freeform 15"/>
            <p:cNvSpPr/>
            <p:nvPr/>
          </p:nvSpPr>
          <p:spPr bwMode="auto">
            <a:xfrm>
              <a:off x="5813425" y="4763"/>
              <a:ext cx="4832350" cy="4822825"/>
            </a:xfrm>
            <a:custGeom>
              <a:avLst/>
              <a:gdLst/>
              <a:ahLst/>
              <a:cxnLst/>
              <a:rect l="0" t="0" r="r" b="b"/>
              <a:pathLst>
                <a:path w="1016" h="1014">
                  <a:moveTo>
                    <a:pt x="1016" y="1014"/>
                  </a:moveTo>
                  <a:cubicBezTo>
                    <a:pt x="934" y="849"/>
                    <a:pt x="802" y="697"/>
                    <a:pt x="698" y="577"/>
                  </a:cubicBezTo>
                  <a:cubicBezTo>
                    <a:pt x="500" y="348"/>
                    <a:pt x="270" y="141"/>
                    <a:pt x="0" y="0"/>
                  </a:cubicBezTo>
                </a:path>
              </a:pathLst>
            </a:custGeom>
            <a:noFill/>
            <a:ln w="9525" cap="flat">
              <a:solidFill>
                <a:schemeClr val="tx1">
                  <a:alpha val="20000"/>
                </a:schemeClr>
              </a:solidFill>
              <a:prstDash val="dash"/>
              <a:miter lim="800000"/>
              <a:headEnd/>
              <a:tailEnd/>
            </a:ln>
            <a:extLst>
              <a:ext uri="{909E8E84-426E-40DD-AFC4-6F175D3DCCD1}">
                <a14:hiddenFill xmlns:a14="http://schemas.microsoft.com/office/drawing/2010/main">
                  <a:solidFill>
                    <a:srgbClr val="FFFFFF"/>
                  </a:solidFill>
                </a14:hiddenFill>
              </a:ext>
            </a:extLst>
          </p:spPr>
        </p:sp>
        <p:sp>
          <p:nvSpPr>
            <p:cNvPr id="439" name="Freeform 16"/>
            <p:cNvSpPr/>
            <p:nvPr/>
          </p:nvSpPr>
          <p:spPr bwMode="auto">
            <a:xfrm>
              <a:off x="6003925" y="4763"/>
              <a:ext cx="4641850" cy="4598988"/>
            </a:xfrm>
            <a:custGeom>
              <a:avLst/>
              <a:gdLst/>
              <a:ahLst/>
              <a:cxnLst/>
              <a:rect l="0" t="0" r="r" b="b"/>
              <a:pathLst>
                <a:path w="976" h="967">
                  <a:moveTo>
                    <a:pt x="976" y="967"/>
                  </a:moveTo>
                  <a:cubicBezTo>
                    <a:pt x="894" y="822"/>
                    <a:pt x="779" y="689"/>
                    <a:pt x="686" y="580"/>
                  </a:cubicBezTo>
                  <a:cubicBezTo>
                    <a:pt x="491" y="352"/>
                    <a:pt x="264" y="145"/>
                    <a:pt x="0" y="0"/>
                  </a:cubicBezTo>
                </a:path>
              </a:pathLst>
            </a:custGeom>
            <a:noFill/>
            <a:ln w="12700" cap="flat">
              <a:solidFill>
                <a:schemeClr val="tx1">
                  <a:alpha val="20000"/>
                </a:schemeClr>
              </a:solidFill>
              <a:prstDash val="dashDot"/>
              <a:miter lim="800000"/>
              <a:headEnd/>
              <a:tailEnd/>
            </a:ln>
            <a:extLst>
              <a:ext uri="{909E8E84-426E-40DD-AFC4-6F175D3DCCD1}">
                <a14:hiddenFill xmlns:a14="http://schemas.microsoft.com/office/drawing/2010/main">
                  <a:solidFill>
                    <a:srgbClr val="FFFFFF"/>
                  </a:solidFill>
                </a14:hiddenFill>
              </a:ext>
            </a:extLst>
          </p:spPr>
        </p:sp>
        <p:sp>
          <p:nvSpPr>
            <p:cNvPr id="440" name="Freeform 17"/>
            <p:cNvSpPr/>
            <p:nvPr/>
          </p:nvSpPr>
          <p:spPr bwMode="auto">
            <a:xfrm>
              <a:off x="6203950" y="0"/>
              <a:ext cx="4441825" cy="4237038"/>
            </a:xfrm>
            <a:custGeom>
              <a:avLst/>
              <a:gdLst/>
              <a:ahLst/>
              <a:cxnLst/>
              <a:rect l="0" t="0" r="r" b="b"/>
              <a:pathLst>
                <a:path w="934" h="891">
                  <a:moveTo>
                    <a:pt x="934" y="891"/>
                  </a:moveTo>
                  <a:cubicBezTo>
                    <a:pt x="863" y="783"/>
                    <a:pt x="778" y="684"/>
                    <a:pt x="705" y="599"/>
                  </a:cubicBezTo>
                  <a:cubicBezTo>
                    <a:pt x="503" y="365"/>
                    <a:pt x="270" y="152"/>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1" name="Freeform 18"/>
            <p:cNvSpPr/>
            <p:nvPr/>
          </p:nvSpPr>
          <p:spPr bwMode="auto">
            <a:xfrm>
              <a:off x="6456363" y="4763"/>
              <a:ext cx="4179888" cy="3986213"/>
            </a:xfrm>
            <a:custGeom>
              <a:avLst/>
              <a:gdLst/>
              <a:ahLst/>
              <a:cxnLst/>
              <a:rect l="0" t="0" r="r" b="b"/>
              <a:pathLst>
                <a:path w="879" h="838">
                  <a:moveTo>
                    <a:pt x="879" y="838"/>
                  </a:moveTo>
                  <a:cubicBezTo>
                    <a:pt x="821" y="755"/>
                    <a:pt x="756" y="679"/>
                    <a:pt x="698" y="611"/>
                  </a:cubicBezTo>
                  <a:cubicBezTo>
                    <a:pt x="498" y="375"/>
                    <a:pt x="268" y="159"/>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2" name="Freeform 19"/>
            <p:cNvSpPr/>
            <p:nvPr/>
          </p:nvSpPr>
          <p:spPr bwMode="auto">
            <a:xfrm>
              <a:off x="6869113" y="4763"/>
              <a:ext cx="3776663" cy="3838575"/>
            </a:xfrm>
            <a:custGeom>
              <a:avLst/>
              <a:gdLst/>
              <a:ahLst/>
              <a:cxnLst/>
              <a:rect l="0" t="0" r="r" b="b"/>
              <a:pathLst>
                <a:path w="794" h="807">
                  <a:moveTo>
                    <a:pt x="794" y="807"/>
                  </a:moveTo>
                  <a:cubicBezTo>
                    <a:pt x="745" y="739"/>
                    <a:pt x="695" y="676"/>
                    <a:pt x="648" y="617"/>
                  </a:cubicBezTo>
                  <a:cubicBezTo>
                    <a:pt x="462" y="383"/>
                    <a:pt x="248" y="1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3" name="Freeform 20"/>
            <p:cNvSpPr/>
            <p:nvPr/>
          </p:nvSpPr>
          <p:spPr bwMode="auto">
            <a:xfrm>
              <a:off x="8758238" y="4763"/>
              <a:ext cx="1887538" cy="1355725"/>
            </a:xfrm>
            <a:custGeom>
              <a:avLst/>
              <a:gdLst/>
              <a:ahLst/>
              <a:cxnLst/>
              <a:rect l="0" t="0" r="r" b="b"/>
              <a:pathLst>
                <a:path w="397" h="285">
                  <a:moveTo>
                    <a:pt x="397" y="285"/>
                  </a:moveTo>
                  <a:cubicBezTo>
                    <a:pt x="270" y="182"/>
                    <a:pt x="138" y="86"/>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4" name="Freeform 21"/>
            <p:cNvSpPr/>
            <p:nvPr/>
          </p:nvSpPr>
          <p:spPr bwMode="auto">
            <a:xfrm>
              <a:off x="9223375" y="9525"/>
              <a:ext cx="1422400" cy="1108075"/>
            </a:xfrm>
            <a:custGeom>
              <a:avLst/>
              <a:gdLst/>
              <a:ahLst/>
              <a:cxnLst/>
              <a:rect l="0" t="0" r="r" b="b"/>
              <a:pathLst>
                <a:path w="299" h="233">
                  <a:moveTo>
                    <a:pt x="299" y="233"/>
                  </a:moveTo>
                  <a:cubicBezTo>
                    <a:pt x="197" y="145"/>
                    <a:pt x="97" y="68"/>
                    <a:pt x="0" y="0"/>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sp>
          <p:nvSpPr>
            <p:cNvPr id="445" name="Freeform 22"/>
            <p:cNvSpPr/>
            <p:nvPr/>
          </p:nvSpPr>
          <p:spPr bwMode="auto">
            <a:xfrm>
              <a:off x="10009188" y="4763"/>
              <a:ext cx="636588" cy="361950"/>
            </a:xfrm>
            <a:custGeom>
              <a:avLst/>
              <a:gdLst/>
              <a:ahLst/>
              <a:cxnLst/>
              <a:rect l="0" t="0" r="r" b="b"/>
              <a:pathLst>
                <a:path w="134" h="76">
                  <a:moveTo>
                    <a:pt x="0" y="0"/>
                  </a:moveTo>
                  <a:cubicBezTo>
                    <a:pt x="45" y="25"/>
                    <a:pt x="89" y="50"/>
                    <a:pt x="134" y="76"/>
                  </a:cubicBezTo>
                </a:path>
              </a:pathLst>
            </a:custGeom>
            <a:noFill/>
            <a:ln w="9525" cap="flat">
              <a:solidFill>
                <a:schemeClr val="tx1">
                  <a:alpha val="20000"/>
                </a:schemeClr>
              </a:solidFill>
              <a:prstDash val="solid"/>
              <a:miter lim="800000"/>
              <a:headEnd/>
              <a:tailEnd/>
            </a:ln>
            <a:extLst>
              <a:ext uri="{909E8E84-426E-40DD-AFC4-6F175D3DCCD1}">
                <a14:hiddenFill xmlns:a14="http://schemas.microsoft.com/office/drawing/2010/main">
                  <a:solidFill>
                    <a:srgbClr val="FFFFFF"/>
                  </a:solidFill>
                </a14:hiddenFill>
              </a:ext>
            </a:extLst>
          </p:spPr>
        </p:sp>
      </p:grpSp>
      <p:grpSp>
        <p:nvGrpSpPr>
          <p:cNvPr id="9" name="Group 8"/>
          <p:cNvGrpSpPr/>
          <p:nvPr/>
        </p:nvGrpSpPr>
        <p:grpSpPr>
          <a:xfrm>
            <a:off x="644463" y="1698332"/>
            <a:ext cx="4357752" cy="3470420"/>
            <a:chOff x="644463" y="1698332"/>
            <a:chExt cx="4357752" cy="3470420"/>
          </a:xfrm>
        </p:grpSpPr>
        <p:sp>
          <p:nvSpPr>
            <p:cNvPr id="77" name="Rectangle 76"/>
            <p:cNvSpPr/>
            <p:nvPr/>
          </p:nvSpPr>
          <p:spPr>
            <a:xfrm>
              <a:off x="644463" y="1698332"/>
              <a:ext cx="4357752" cy="5029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9" name="Rectangle 78"/>
            <p:cNvSpPr/>
            <p:nvPr/>
          </p:nvSpPr>
          <p:spPr>
            <a:xfrm>
              <a:off x="644463" y="2274404"/>
              <a:ext cx="4357752" cy="262432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427" name="Isosceles Triangle 9"/>
            <p:cNvSpPr/>
            <p:nvPr/>
          </p:nvSpPr>
          <p:spPr>
            <a:xfrm rot="10800000">
              <a:off x="2665346" y="4896349"/>
              <a:ext cx="315988" cy="272403"/>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sp>
        <p:nvSpPr>
          <p:cNvPr id="3" name="Picture Placeholder 2"/>
          <p:cNvSpPr>
            <a:spLocks noGrp="1" noChangeAspect="1"/>
          </p:cNvSpPr>
          <p:nvPr>
            <p:ph type="pic" idx="1"/>
          </p:nvPr>
        </p:nvSpPr>
        <p:spPr>
          <a:xfrm>
            <a:off x="5654676" y="0"/>
            <a:ext cx="3489324" cy="6858000"/>
          </a:xfrm>
          <a:solidFill>
            <a:schemeClr val="bg1">
              <a:lumMod val="65000"/>
              <a:lumOff val="35000"/>
            </a:schemeClr>
          </a:solidFill>
          <a:ln w="9525" cap="sq">
            <a:noFill/>
            <a:miter lim="800000"/>
          </a:ln>
          <a:effectLst/>
        </p:spPr>
        <p:txBody>
          <a:bodyPr anchor="t"/>
          <a:lstStyle>
            <a:lvl1pPr marL="0" indent="0" algn="ctr">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2" name="Title 1"/>
          <p:cNvSpPr>
            <a:spLocks noGrp="1"/>
          </p:cNvSpPr>
          <p:nvPr>
            <p:ph type="title"/>
          </p:nvPr>
        </p:nvSpPr>
        <p:spPr>
          <a:xfrm>
            <a:off x="723585" y="2336402"/>
            <a:ext cx="4197666" cy="1265539"/>
          </a:xfrm>
        </p:spPr>
        <p:txBody>
          <a:bodyPr bIns="0" anchor="b">
            <a:normAutofit/>
          </a:bodyPr>
          <a:lstStyle>
            <a:lvl1pPr>
              <a:defRPr sz="3200">
                <a:solidFill>
                  <a:srgbClr val="FFFE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722314" y="3601941"/>
            <a:ext cx="4199254" cy="1214535"/>
          </a:xfrm>
        </p:spPr>
        <p:txBody>
          <a:bodyPr>
            <a:normAutofit/>
          </a:bodyPr>
          <a:lstStyle>
            <a:lvl1pPr marL="0" indent="0" algn="ctr">
              <a:buNone/>
              <a:defRPr sz="1400">
                <a:solidFill>
                  <a:srgbClr val="FFFEFF"/>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a:xfrm>
            <a:off x="640080" y="320040"/>
            <a:ext cx="2743200" cy="320040"/>
          </a:xfrm>
        </p:spPr>
        <p:txBody>
          <a:bodyPr/>
          <a:lstStyle/>
          <a:p>
            <a:fld id="{5BCAD085-E8A6-8845-BD4E-CB4CCA059FC4}" type="datetimeFigureOut">
              <a:rPr lang="en-US" smtClean="0"/>
              <a:t>1/6/25</a:t>
            </a:fld>
            <a:endParaRPr lang="en-US"/>
          </a:p>
        </p:txBody>
      </p:sp>
      <p:sp>
        <p:nvSpPr>
          <p:cNvPr id="6" name="Footer Placeholder 5"/>
          <p:cNvSpPr>
            <a:spLocks noGrp="1"/>
          </p:cNvSpPr>
          <p:nvPr>
            <p:ph type="ftr" sz="quarter" idx="11"/>
          </p:nvPr>
        </p:nvSpPr>
        <p:spPr>
          <a:xfrm>
            <a:off x="640080" y="6227064"/>
            <a:ext cx="4358641" cy="320040"/>
          </a:xfrm>
        </p:spPr>
        <p:txBody>
          <a:bodyPr/>
          <a:lstStyle/>
          <a:p>
            <a:endParaRPr lang="en-US" dirty="0"/>
          </a:p>
        </p:txBody>
      </p:sp>
      <p:sp>
        <p:nvSpPr>
          <p:cNvPr id="7" name="Slide Number Placeholder 6"/>
          <p:cNvSpPr>
            <a:spLocks noGrp="1"/>
          </p:cNvSpPr>
          <p:nvPr>
            <p:ph type="sldNum" sz="quarter" idx="12"/>
          </p:nvPr>
        </p:nvSpPr>
        <p:spPr>
          <a:xfrm>
            <a:off x="4315463" y="320040"/>
            <a:ext cx="685800" cy="320040"/>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331251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25554" y="2349925"/>
            <a:ext cx="3112047" cy="2464952"/>
          </a:xfrm>
          <a:prstGeom prst="rect">
            <a:avLst/>
          </a:prstGeom>
        </p:spPr>
        <p:txBody>
          <a:bodyPr vert="horz" lIns="228600" tIns="228600" rIns="228600" bIns="22860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415687" y="794719"/>
            <a:ext cx="4079089" cy="525709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40080" y="320040"/>
            <a:ext cx="2743200" cy="320040"/>
          </a:xfrm>
          <a:prstGeom prst="rect">
            <a:avLst/>
          </a:prstGeom>
        </p:spPr>
        <p:txBody>
          <a:bodyPr vert="horz" lIns="91440" tIns="45720" rIns="91440" bIns="45720" rtlCol="0" anchor="ctr"/>
          <a:lstStyle>
            <a:lvl1pPr algn="l">
              <a:defRPr sz="1000">
                <a:solidFill>
                  <a:schemeClr val="tx1">
                    <a:tint val="75000"/>
                  </a:schemeClr>
                </a:solidFill>
              </a:defRPr>
            </a:lvl1pPr>
          </a:lstStyle>
          <a:p>
            <a:fld id="{5BCAD085-E8A6-8845-BD4E-CB4CCA059FC4}" type="datetimeFigureOut">
              <a:rPr lang="en-US" smtClean="0"/>
              <a:t>1/6/25</a:t>
            </a:fld>
            <a:endParaRPr lang="en-US"/>
          </a:p>
        </p:txBody>
      </p:sp>
      <p:sp>
        <p:nvSpPr>
          <p:cNvPr id="5" name="Footer Placeholder 4"/>
          <p:cNvSpPr>
            <a:spLocks noGrp="1"/>
          </p:cNvSpPr>
          <p:nvPr>
            <p:ph type="ftr" sz="quarter" idx="3"/>
          </p:nvPr>
        </p:nvSpPr>
        <p:spPr>
          <a:xfrm>
            <a:off x="640080" y="6227064"/>
            <a:ext cx="7854696" cy="320040"/>
          </a:xfrm>
          <a:prstGeom prst="rect">
            <a:avLst/>
          </a:prstGeom>
        </p:spPr>
        <p:txBody>
          <a:bodyPr vert="horz" lIns="91440" tIns="45720" rIns="91440" bIns="45720" rtlCol="0" anchor="ctr"/>
          <a:lstStyle>
            <a:lvl1pPr algn="r">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808976" y="320040"/>
            <a:ext cx="685800" cy="320040"/>
          </a:xfrm>
          <a:prstGeom prst="rect">
            <a:avLst/>
          </a:prstGeom>
        </p:spPr>
        <p:txBody>
          <a:bodyPr vert="horz" lIns="91440" tIns="45720" rIns="91440" bIns="45720" rtlCol="0" anchor="ctr"/>
          <a:lstStyle>
            <a:lvl1pPr algn="r">
              <a:defRPr sz="10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517578472"/>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ctr" defTabSz="685800" rtl="0" eaLnBrk="1" latinLnBrk="0" hangingPunct="1">
        <a:lnSpc>
          <a:spcPct val="85000"/>
        </a:lnSpc>
        <a:spcBef>
          <a:spcPct val="0"/>
        </a:spcBef>
        <a:buNone/>
        <a:defRPr sz="3200" b="0" i="0" kern="1200" cap="none" spc="-113">
          <a:solidFill>
            <a:schemeClr val="tx1"/>
          </a:solidFill>
          <a:effectLst/>
          <a:latin typeface="+mj-lt"/>
          <a:ea typeface="+mj-ea"/>
          <a:cs typeface="+mj-cs"/>
        </a:defRPr>
      </a:lvl1pPr>
    </p:titleStyle>
    <p:bodyStyle>
      <a:lvl1pPr marL="171450" indent="-171450" algn="l" defTabSz="685800" rtl="0" eaLnBrk="1" latinLnBrk="0" hangingPunct="1">
        <a:lnSpc>
          <a:spcPct val="120000"/>
        </a:lnSpc>
        <a:spcBef>
          <a:spcPts val="750"/>
        </a:spcBef>
        <a:buClr>
          <a:schemeClr val="accent1"/>
        </a:buClr>
        <a:buSzPct val="110000"/>
        <a:buFont typeface="Wingdings" panose="05000000000000000000" pitchFamily="2" charset="2"/>
        <a:buChar char="§"/>
        <a:defRPr sz="1600" kern="1200">
          <a:solidFill>
            <a:schemeClr val="tx1"/>
          </a:solidFill>
          <a:effectLst/>
          <a:latin typeface="+mn-lt"/>
          <a:ea typeface="+mn-ea"/>
          <a:cs typeface="+mn-cs"/>
        </a:defRPr>
      </a:lvl1pPr>
      <a:lvl2pPr marL="5143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400" kern="1200">
          <a:solidFill>
            <a:schemeClr val="tx1"/>
          </a:solidFill>
          <a:effectLst/>
          <a:latin typeface="+mn-lt"/>
          <a:ea typeface="+mn-ea"/>
          <a:cs typeface="+mn-cs"/>
        </a:defRPr>
      </a:lvl2pPr>
      <a:lvl3pPr marL="8572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3pPr>
      <a:lvl4pPr marL="12001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4pPr>
      <a:lvl5pPr marL="15430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1200" kern="1200">
          <a:solidFill>
            <a:schemeClr val="tx1"/>
          </a:solidFill>
          <a:effectLst/>
          <a:latin typeface="+mn-lt"/>
          <a:ea typeface="+mn-ea"/>
          <a:cs typeface="+mn-cs"/>
        </a:defRPr>
      </a:lvl5pPr>
      <a:lvl6pPr marL="18859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6pPr>
      <a:lvl7pPr marL="22288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7pPr>
      <a:lvl8pPr marL="25717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8pPr>
      <a:lvl9pPr marL="2914650" indent="-171450" algn="l" defTabSz="685800" rtl="0" eaLnBrk="1" latinLnBrk="0" hangingPunct="1">
        <a:lnSpc>
          <a:spcPct val="120000"/>
        </a:lnSpc>
        <a:spcBef>
          <a:spcPts val="375"/>
        </a:spcBef>
        <a:buClr>
          <a:schemeClr val="accent1"/>
        </a:buClr>
        <a:buSzPct val="110000"/>
        <a:buFont typeface="Wingdings" panose="05000000000000000000" pitchFamily="2" charset="2"/>
        <a:buChar char="§"/>
        <a:defRPr sz="900" kern="1200">
          <a:solidFill>
            <a:schemeClr val="tx1"/>
          </a:solidFill>
          <a:effectLst/>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dirty="0" err="1"/>
              <a:t>Bellabeat</a:t>
            </a:r>
            <a:r>
              <a:rPr dirty="0"/>
              <a:t> Case Study</a:t>
            </a:r>
          </a:p>
        </p:txBody>
      </p:sp>
      <p:sp>
        <p:nvSpPr>
          <p:cNvPr id="3" name="Subtitle 2"/>
          <p:cNvSpPr>
            <a:spLocks noGrp="1"/>
          </p:cNvSpPr>
          <p:nvPr>
            <p:ph type="subTitle" idx="1"/>
          </p:nvPr>
        </p:nvSpPr>
        <p:spPr/>
        <p:txBody>
          <a:bodyPr/>
          <a:lstStyle/>
          <a:p>
            <a:r>
              <a:rPr dirty="0"/>
              <a:t>How Can a Wellness Technology Company Play It Smart?</a:t>
            </a:r>
            <a:endParaRPr lang="en-US" dirty="0"/>
          </a:p>
          <a:p>
            <a:r>
              <a:rPr lang="en-US" dirty="0"/>
              <a:t>Cap Stone Google Data Analytics Case Study </a:t>
            </a:r>
            <a:endParaRPr dirty="0"/>
          </a:p>
        </p:txBody>
      </p:sp>
      <p:sp>
        <p:nvSpPr>
          <p:cNvPr id="4" name="TextBox 3">
            <a:extLst>
              <a:ext uri="{FF2B5EF4-FFF2-40B4-BE49-F238E27FC236}">
                <a16:creationId xmlns:a16="http://schemas.microsoft.com/office/drawing/2014/main" id="{3CB69F73-4E0D-52C8-D6FE-0FD6F8DD5298}"/>
              </a:ext>
            </a:extLst>
          </p:cNvPr>
          <p:cNvSpPr txBox="1"/>
          <p:nvPr/>
        </p:nvSpPr>
        <p:spPr>
          <a:xfrm>
            <a:off x="2062716" y="5390707"/>
            <a:ext cx="1939377" cy="646331"/>
          </a:xfrm>
          <a:prstGeom prst="rect">
            <a:avLst/>
          </a:prstGeom>
          <a:noFill/>
        </p:spPr>
        <p:txBody>
          <a:bodyPr wrap="none" rtlCol="0">
            <a:spAutoFit/>
          </a:bodyPr>
          <a:lstStyle/>
          <a:p>
            <a:r>
              <a:rPr lang="en-US" dirty="0"/>
              <a:t>Author : Sulay Cay </a:t>
            </a:r>
          </a:p>
          <a:p>
            <a:r>
              <a:rPr lang="en-US" dirty="0"/>
              <a:t>Date: 05-Jan-2025</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a:lstStyle/>
          <a:p>
            <a:r>
              <a:t>The Bellabeat case study focuses on analyzing Fitbit smart device data to uncover trends and provide actionable insights for marketing strategies.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Business Questions</a:t>
            </a:r>
          </a:p>
        </p:txBody>
      </p:sp>
      <p:graphicFrame>
        <p:nvGraphicFramePr>
          <p:cNvPr id="5" name="Content Placeholder 2">
            <a:extLst>
              <a:ext uri="{FF2B5EF4-FFF2-40B4-BE49-F238E27FC236}">
                <a16:creationId xmlns:a16="http://schemas.microsoft.com/office/drawing/2014/main" id="{970BAEAF-57C1-2719-EC93-79E8B38FC4C9}"/>
              </a:ext>
            </a:extLst>
          </p:cNvPr>
          <p:cNvGraphicFramePr>
            <a:graphicFrameLocks noGrp="1"/>
          </p:cNvGraphicFramePr>
          <p:nvPr>
            <p:ph idx="1"/>
          </p:nvPr>
        </p:nvGraphicFramePr>
        <p:xfrm>
          <a:off x="4416425" y="803275"/>
          <a:ext cx="4090988" cy="5248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t>Activity Data Visualization (Monday &amp; Tuesday)</a:t>
            </a:r>
          </a:p>
        </p:txBody>
      </p:sp>
      <p:pic>
        <p:nvPicPr>
          <p:cNvPr id="3" name="Picture 2" descr="Bellabeat_Activity_Chart_Adjusted.png"/>
          <p:cNvPicPr>
            <a:picLocks noChangeAspect="1"/>
          </p:cNvPicPr>
          <p:nvPr/>
        </p:nvPicPr>
        <p:blipFill>
          <a:blip r:embed="rId2"/>
          <a:stretch>
            <a:fillRect/>
          </a:stretch>
        </p:blipFill>
        <p:spPr>
          <a:xfrm>
            <a:off x="914400" y="1371600"/>
            <a:ext cx="7315200" cy="43891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19465" y="798881"/>
            <a:ext cx="6505070" cy="1048945"/>
          </a:xfrm>
        </p:spPr>
        <p:txBody>
          <a:bodyPr>
            <a:normAutofit/>
          </a:bodyPr>
          <a:lstStyle/>
          <a:p>
            <a:r>
              <a:rPr lang="en-US" dirty="0">
                <a:solidFill>
                  <a:schemeClr val="tx1"/>
                </a:solidFill>
              </a:rPr>
              <a:t>Data Analysis Summary</a:t>
            </a:r>
          </a:p>
        </p:txBody>
      </p:sp>
      <p:graphicFrame>
        <p:nvGraphicFramePr>
          <p:cNvPr id="7" name="Content Placeholder 2">
            <a:extLst>
              <a:ext uri="{FF2B5EF4-FFF2-40B4-BE49-F238E27FC236}">
                <a16:creationId xmlns:a16="http://schemas.microsoft.com/office/drawing/2014/main" id="{D8C9942B-085D-16CC-473B-D86B8048614B}"/>
              </a:ext>
            </a:extLst>
          </p:cNvPr>
          <p:cNvGraphicFramePr>
            <a:graphicFrameLocks noGrp="1"/>
          </p:cNvGraphicFramePr>
          <p:nvPr>
            <p:ph idx="1"/>
            <p:extLst>
              <p:ext uri="{D42A27DB-BD31-4B8C-83A1-F6EECF244321}">
                <p14:modId xmlns:p14="http://schemas.microsoft.com/office/powerpoint/2010/main" val="3350525966"/>
              </p:ext>
            </p:extLst>
          </p:nvPr>
        </p:nvGraphicFramePr>
        <p:xfrm>
          <a:off x="605791" y="1990976"/>
          <a:ext cx="7932419"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4094" y="960120"/>
            <a:ext cx="2899271" cy="4171278"/>
          </a:xfrm>
        </p:spPr>
        <p:txBody>
          <a:bodyPr>
            <a:normAutofit/>
          </a:bodyPr>
          <a:lstStyle/>
          <a:p>
            <a:pPr algn="r"/>
            <a:r>
              <a:rPr lang="en-US" sz="3800">
                <a:solidFill>
                  <a:schemeClr val="tx1"/>
                </a:solidFill>
              </a:rPr>
              <a:t>Random Data Insights</a:t>
            </a:r>
          </a:p>
        </p:txBody>
      </p:sp>
      <p:sp>
        <p:nvSpPr>
          <p:cNvPr id="3" name="Content Placeholder 2"/>
          <p:cNvSpPr>
            <a:spLocks noGrp="1"/>
          </p:cNvSpPr>
          <p:nvPr>
            <p:ph idx="1"/>
          </p:nvPr>
        </p:nvSpPr>
        <p:spPr>
          <a:xfrm>
            <a:off x="3737373" y="960120"/>
            <a:ext cx="4133850" cy="4171278"/>
          </a:xfrm>
        </p:spPr>
        <p:txBody>
          <a:bodyPr>
            <a:normAutofit/>
          </a:bodyPr>
          <a:lstStyle/>
          <a:p>
            <a:r>
              <a:t>The dataset includes various metrics such as Active Minutes, Sedentary Minutes, Steps, Calories Burned, Sleep Hours, and Hydration across days of the week.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319465" y="798881"/>
            <a:ext cx="6505070" cy="1048945"/>
          </a:xfrm>
        </p:spPr>
        <p:txBody>
          <a:bodyPr>
            <a:normAutofit/>
          </a:bodyPr>
          <a:lstStyle/>
          <a:p>
            <a:r>
              <a:rPr lang="en-US">
                <a:solidFill>
                  <a:schemeClr val="tx1"/>
                </a:solidFill>
              </a:rPr>
              <a:t>Recommendations</a:t>
            </a:r>
          </a:p>
        </p:txBody>
      </p:sp>
      <p:graphicFrame>
        <p:nvGraphicFramePr>
          <p:cNvPr id="58" name="Content Placeholder 2">
            <a:extLst>
              <a:ext uri="{FF2B5EF4-FFF2-40B4-BE49-F238E27FC236}">
                <a16:creationId xmlns:a16="http://schemas.microsoft.com/office/drawing/2014/main" id="{064FAA64-DF57-3B45-B700-84051B601E40}"/>
              </a:ext>
            </a:extLst>
          </p:cNvPr>
          <p:cNvGraphicFramePr>
            <a:graphicFrameLocks noGrp="1"/>
          </p:cNvGraphicFramePr>
          <p:nvPr>
            <p:ph idx="1"/>
            <p:extLst>
              <p:ext uri="{D42A27DB-BD31-4B8C-83A1-F6EECF244321}">
                <p14:modId xmlns:p14="http://schemas.microsoft.com/office/powerpoint/2010/main" val="1952206908"/>
              </p:ext>
            </p:extLst>
          </p:nvPr>
        </p:nvGraphicFramePr>
        <p:xfrm>
          <a:off x="605791" y="1990976"/>
          <a:ext cx="7932419" cy="417546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4094" y="960120"/>
            <a:ext cx="3423400" cy="4171278"/>
          </a:xfrm>
        </p:spPr>
        <p:txBody>
          <a:bodyPr>
            <a:normAutofit/>
          </a:bodyPr>
          <a:lstStyle/>
          <a:p>
            <a:pPr algn="r"/>
            <a:r>
              <a:rPr lang="en-US" sz="3600" dirty="0">
                <a:solidFill>
                  <a:schemeClr val="tx1"/>
                </a:solidFill>
              </a:rPr>
              <a:t>Conclusion</a:t>
            </a:r>
            <a:r>
              <a:rPr lang="en-US" sz="2400" dirty="0">
                <a:solidFill>
                  <a:schemeClr val="tx1"/>
                </a:solidFill>
              </a:rPr>
              <a:t> </a:t>
            </a:r>
            <a:br>
              <a:rPr lang="en-US" sz="2400" dirty="0">
                <a:solidFill>
                  <a:schemeClr val="tx1"/>
                </a:solidFill>
              </a:rPr>
            </a:br>
            <a:endParaRPr lang="en-US" sz="2400" dirty="0">
              <a:solidFill>
                <a:schemeClr val="tx1"/>
              </a:solidFill>
            </a:endParaRPr>
          </a:p>
        </p:txBody>
      </p:sp>
      <p:sp>
        <p:nvSpPr>
          <p:cNvPr id="3" name="Content Placeholder 2"/>
          <p:cNvSpPr>
            <a:spLocks noGrp="1"/>
          </p:cNvSpPr>
          <p:nvPr>
            <p:ph idx="1"/>
          </p:nvPr>
        </p:nvSpPr>
        <p:spPr>
          <a:xfrm>
            <a:off x="3907494" y="960120"/>
            <a:ext cx="4133850" cy="4171278"/>
          </a:xfrm>
        </p:spPr>
        <p:txBody>
          <a:bodyPr>
            <a:normAutofit/>
          </a:bodyPr>
          <a:lstStyle/>
          <a:p>
            <a:r>
              <a:rPr lang="en-US" b="0" i="0" u="none" strike="noStrike" dirty="0" err="1">
                <a:solidFill>
                  <a:srgbClr val="000000"/>
                </a:solidFill>
                <a:effectLst/>
                <a:latin typeface="-webkit-standard"/>
              </a:rPr>
              <a:t>Bellabeat's</a:t>
            </a:r>
            <a:r>
              <a:rPr lang="en-US" b="0" i="0" u="none" strike="noStrike" dirty="0">
                <a:solidFill>
                  <a:srgbClr val="000000"/>
                </a:solidFill>
                <a:effectLst/>
                <a:latin typeface="-webkit-standard"/>
              </a:rPr>
              <a:t> analysis of smart device data uncovers valuable trends and user behaviors, offering actionable insights. By utilizing this information, </a:t>
            </a:r>
            <a:r>
              <a:rPr lang="en-US" b="0" i="0" u="none" strike="noStrike" dirty="0" err="1">
                <a:solidFill>
                  <a:srgbClr val="000000"/>
                </a:solidFill>
                <a:effectLst/>
                <a:latin typeface="-webkit-standard"/>
              </a:rPr>
              <a:t>Bellabeat</a:t>
            </a:r>
            <a:r>
              <a:rPr lang="en-US" b="0" i="0" u="none" strike="noStrike" dirty="0">
                <a:solidFill>
                  <a:srgbClr val="000000"/>
                </a:solidFill>
                <a:effectLst/>
                <a:latin typeface="-webkit-standard"/>
              </a:rPr>
              <a:t> can refine its products and marketing strategies to align more closely with the needs of its target audience. Future plans include introducing personalized challenges and emphasizing features like hydration and sleep tracking. Additionally, prioritizing comfort and ease of use will be crucial, as users highly value wearable devices that are both comfortable and user-friendly.</a:t>
            </a:r>
            <a:endParaRPr lang="en-US" dirty="0"/>
          </a:p>
        </p:txBody>
      </p:sp>
    </p:spTree>
  </p:cSld>
  <p:clrMapOvr>
    <a:masterClrMapping/>
  </p:clrMapOvr>
</p:sld>
</file>

<file path=ppt/theme/theme1.xml><?xml version="1.0" encoding="utf-8"?>
<a:theme xmlns:a="http://schemas.openxmlformats.org/drawingml/2006/main" name="Atlas">
  <a:themeElements>
    <a:clrScheme name="Atlas">
      <a:dk1>
        <a:sysClr val="windowText" lastClr="000000"/>
      </a:dk1>
      <a:lt1>
        <a:sysClr val="window" lastClr="FFFFFF"/>
      </a:lt1>
      <a:dk2>
        <a:srgbClr val="454545"/>
      </a:dk2>
      <a:lt2>
        <a:srgbClr val="E0E0E0"/>
      </a:lt2>
      <a:accent1>
        <a:srgbClr val="F3960F"/>
      </a:accent1>
      <a:accent2>
        <a:srgbClr val="E04116"/>
      </a:accent2>
      <a:accent3>
        <a:srgbClr val="9D4DE7"/>
      </a:accent3>
      <a:accent4>
        <a:srgbClr val="449EF3"/>
      </a:accent4>
      <a:accent5>
        <a:srgbClr val="39C6BE"/>
      </a:accent5>
      <a:accent6>
        <a:srgbClr val="88C933"/>
      </a:accent6>
      <a:hlink>
        <a:srgbClr val="EBB41F"/>
      </a:hlink>
      <a:folHlink>
        <a:srgbClr val="E1D676"/>
      </a:folHlink>
    </a:clrScheme>
    <a:fontScheme name="Atlas">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tlas">
      <a:fillStyleLst>
        <a:solidFill>
          <a:schemeClr val="phClr"/>
        </a:solidFill>
        <a:gradFill rotWithShape="1">
          <a:gsLst>
            <a:gs pos="0">
              <a:schemeClr val="phClr">
                <a:tint val="62000"/>
                <a:alpha val="60000"/>
                <a:satMod val="109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hade val="90000"/>
            </a:schemeClr>
          </a:solidFill>
          <a:prstDash val="solid"/>
        </a:ln>
        <a:ln w="15875" cap="flat" cmpd="sng" algn="ctr">
          <a:solidFill>
            <a:schemeClr val="phClr">
              <a:shade val="90000"/>
            </a:scheme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38100" dist="25400" dir="5400000" rotWithShape="0">
              <a:srgbClr val="000000">
                <a:alpha val="75000"/>
              </a:srgbClr>
            </a:outerShdw>
          </a:effectLst>
          <a:scene3d>
            <a:camera prst="orthographicFront">
              <a:rot lat="0" lon="0" rev="0"/>
            </a:camera>
            <a:lightRig rig="threePt" dir="tl"/>
          </a:scene3d>
          <a:sp3d>
            <a:bevelT w="0" h="0"/>
          </a:sp3d>
        </a:effectStyle>
      </a:effectStyleLst>
      <a:bgFillStyleLst>
        <a:solidFill>
          <a:schemeClr val="phClr"/>
        </a:solidFill>
        <a:solidFill>
          <a:schemeClr val="phClr"/>
        </a:solidFill>
        <a:gradFill rotWithShape="1">
          <a:gsLst>
            <a:gs pos="10000">
              <a:schemeClr val="phClr">
                <a:tint val="94000"/>
                <a:lumMod val="116000"/>
              </a:schemeClr>
            </a:gs>
            <a:gs pos="100000">
              <a:schemeClr val="phClr">
                <a:tint val="98000"/>
                <a:shade val="86000"/>
                <a:satMod val="90000"/>
                <a:lumMod val="88000"/>
              </a:schemeClr>
            </a:gs>
          </a:gsLst>
          <a:path path="circle">
            <a:fillToRect l="50000" t="15000" r="50000" b="169000"/>
          </a:path>
        </a:gradFill>
      </a:bgFillStyleLst>
    </a:fmtScheme>
  </a:themeElements>
  <a:objectDefaults/>
  <a:extraClrSchemeLst/>
  <a:extLst>
    <a:ext uri="{05A4C25C-085E-4340-85A3-A5531E510DB2}">
      <thm15:themeFamily xmlns:thm15="http://schemas.microsoft.com/office/thememl/2012/main" name="Atlas" id="{5156B0E4-0EB1-49FE-A26B-15F6F698AEC6}" vid="{29B3952A-A5A2-4E72-A5C9-A88B41734E04}"/>
    </a:ext>
  </a:extLst>
</a:theme>
</file>

<file path=docProps/app.xml><?xml version="1.0" encoding="utf-8"?>
<Properties xmlns="http://schemas.openxmlformats.org/officeDocument/2006/extended-properties" xmlns:vt="http://schemas.openxmlformats.org/officeDocument/2006/docPropsVTypes">
  <Template>Atlas</Template>
  <TotalTime>1604</TotalTime>
  <Words>303</Words>
  <Application>Microsoft Macintosh PowerPoint</Application>
  <PresentationFormat>On-screen Show (4:3)</PresentationFormat>
  <Paragraphs>35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-webkit-standard</vt:lpstr>
      <vt:lpstr>Calibri Light</vt:lpstr>
      <vt:lpstr>Rockwell</vt:lpstr>
      <vt:lpstr>Wingdings</vt:lpstr>
      <vt:lpstr>Atlas</vt:lpstr>
      <vt:lpstr>Bellabeat Case Study</vt:lpstr>
      <vt:lpstr>Introduction</vt:lpstr>
      <vt:lpstr>Key Business Questions</vt:lpstr>
      <vt:lpstr>Activity Data Visualization (Monday &amp; Tuesday)</vt:lpstr>
      <vt:lpstr>Data Analysis Summary</vt:lpstr>
      <vt:lpstr>Random Data Insights</vt:lpstr>
      <vt:lpstr>Recommendations</vt:lpstr>
      <vt:lpstr>Conclusion  </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Mountain Stone Marketing</cp:lastModifiedBy>
  <cp:revision>3</cp:revision>
  <dcterms:created xsi:type="dcterms:W3CDTF">2013-01-27T09:14:16Z</dcterms:created>
  <dcterms:modified xsi:type="dcterms:W3CDTF">2025-01-06T17:56:00Z</dcterms:modified>
  <cp:category/>
</cp:coreProperties>
</file>