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58"/>
  </p:normalViewPr>
  <p:slideViewPr>
    <p:cSldViewPr snapToGrid="0" snapToObjects="1">
      <p:cViewPr varScale="1">
        <p:scale>
          <a:sx n="120" d="100"/>
          <a:sy n="120" d="100"/>
        </p:scale>
        <p:origin x="16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27E8AE-CE40-4B51-87A4-7315FDD9BA10}" type="doc">
      <dgm:prSet loTypeId="urn:microsoft.com/office/officeart/2005/8/layout/cycle1" loCatId="cycle" qsTypeId="urn:microsoft.com/office/officeart/2005/8/quickstyle/simple1" qsCatId="simple" csTypeId="urn:microsoft.com/office/officeart/2005/8/colors/accent1_2" csCatId="accent1"/>
      <dgm:spPr/>
      <dgm:t>
        <a:bodyPr/>
        <a:lstStyle/>
        <a:p>
          <a:endParaRPr lang="en-US"/>
        </a:p>
      </dgm:t>
    </dgm:pt>
    <dgm:pt modelId="{2A3361C9-BE22-4E24-93FD-C8961A1B4954}">
      <dgm:prSet/>
      <dgm:spPr/>
      <dgm:t>
        <a:bodyPr/>
        <a:lstStyle/>
        <a:p>
          <a:r>
            <a:rPr lang="en-US"/>
            <a:t>1. What are the trends in smart device usage?</a:t>
          </a:r>
        </a:p>
      </dgm:t>
    </dgm:pt>
    <dgm:pt modelId="{E408B6FE-177A-45D7-9F74-EF4C420498F8}" type="parTrans" cxnId="{CAC78376-2333-4807-9E6D-B706A5BC8FBC}">
      <dgm:prSet/>
      <dgm:spPr/>
      <dgm:t>
        <a:bodyPr/>
        <a:lstStyle/>
        <a:p>
          <a:endParaRPr lang="en-US"/>
        </a:p>
      </dgm:t>
    </dgm:pt>
    <dgm:pt modelId="{7D6556FF-D26B-44FB-9E61-23AE5440A162}" type="sibTrans" cxnId="{CAC78376-2333-4807-9E6D-B706A5BC8FBC}">
      <dgm:prSet/>
      <dgm:spPr/>
      <dgm:t>
        <a:bodyPr/>
        <a:lstStyle/>
        <a:p>
          <a:endParaRPr lang="en-US"/>
        </a:p>
      </dgm:t>
    </dgm:pt>
    <dgm:pt modelId="{FC09983B-F691-424A-98EC-94EE31564221}">
      <dgm:prSet/>
      <dgm:spPr/>
      <dgm:t>
        <a:bodyPr/>
        <a:lstStyle/>
        <a:p>
          <a:r>
            <a:rPr lang="en-US"/>
            <a:t>2. How can these trends apply to Bellabeat products?</a:t>
          </a:r>
        </a:p>
      </dgm:t>
    </dgm:pt>
    <dgm:pt modelId="{F3DBA0D2-75FA-490C-AED3-5A67A1921D47}" type="parTrans" cxnId="{A1AB9006-EEB9-4FBD-B609-EAAFF112B3A6}">
      <dgm:prSet/>
      <dgm:spPr/>
      <dgm:t>
        <a:bodyPr/>
        <a:lstStyle/>
        <a:p>
          <a:endParaRPr lang="en-US"/>
        </a:p>
      </dgm:t>
    </dgm:pt>
    <dgm:pt modelId="{6B98938E-00EC-430D-B755-71FB8725D5A4}" type="sibTrans" cxnId="{A1AB9006-EEB9-4FBD-B609-EAAFF112B3A6}">
      <dgm:prSet/>
      <dgm:spPr/>
      <dgm:t>
        <a:bodyPr/>
        <a:lstStyle/>
        <a:p>
          <a:endParaRPr lang="en-US"/>
        </a:p>
      </dgm:t>
    </dgm:pt>
    <dgm:pt modelId="{199AAC80-2988-4E15-B357-D70E469667C4}">
      <dgm:prSet/>
      <dgm:spPr/>
      <dgm:t>
        <a:bodyPr/>
        <a:lstStyle/>
        <a:p>
          <a:r>
            <a:rPr lang="en-US"/>
            <a:t>3. How can these insights help influence Bellabeat's marketing strategy?</a:t>
          </a:r>
        </a:p>
      </dgm:t>
    </dgm:pt>
    <dgm:pt modelId="{03A8FDBE-B49F-48AB-BF10-5292E771D321}" type="parTrans" cxnId="{A7D41E7F-AA45-4963-8B58-204DF4FA948B}">
      <dgm:prSet/>
      <dgm:spPr/>
      <dgm:t>
        <a:bodyPr/>
        <a:lstStyle/>
        <a:p>
          <a:endParaRPr lang="en-US"/>
        </a:p>
      </dgm:t>
    </dgm:pt>
    <dgm:pt modelId="{93EFDA4B-B35C-41C8-864C-9D378A506E91}" type="sibTrans" cxnId="{A7D41E7F-AA45-4963-8B58-204DF4FA948B}">
      <dgm:prSet/>
      <dgm:spPr/>
      <dgm:t>
        <a:bodyPr/>
        <a:lstStyle/>
        <a:p>
          <a:endParaRPr lang="en-US"/>
        </a:p>
      </dgm:t>
    </dgm:pt>
    <dgm:pt modelId="{B96923CF-9E4B-9746-A4DA-4D672A12E2EB}" type="pres">
      <dgm:prSet presAssocID="{8D27E8AE-CE40-4B51-87A4-7315FDD9BA10}" presName="cycle" presStyleCnt="0">
        <dgm:presLayoutVars>
          <dgm:dir/>
          <dgm:resizeHandles val="exact"/>
        </dgm:presLayoutVars>
      </dgm:prSet>
      <dgm:spPr/>
    </dgm:pt>
    <dgm:pt modelId="{469CB035-B2A9-4A48-A488-08C293D0A5EB}" type="pres">
      <dgm:prSet presAssocID="{2A3361C9-BE22-4E24-93FD-C8961A1B4954}" presName="dummy" presStyleCnt="0"/>
      <dgm:spPr/>
    </dgm:pt>
    <dgm:pt modelId="{78364A01-6CE3-A84F-AB73-3C546EF85800}" type="pres">
      <dgm:prSet presAssocID="{2A3361C9-BE22-4E24-93FD-C8961A1B4954}" presName="node" presStyleLbl="revTx" presStyleIdx="0" presStyleCnt="3">
        <dgm:presLayoutVars>
          <dgm:bulletEnabled val="1"/>
        </dgm:presLayoutVars>
      </dgm:prSet>
      <dgm:spPr/>
    </dgm:pt>
    <dgm:pt modelId="{8EE82068-9628-BE41-BAA1-A4761925061E}" type="pres">
      <dgm:prSet presAssocID="{7D6556FF-D26B-44FB-9E61-23AE5440A162}" presName="sibTrans" presStyleLbl="node1" presStyleIdx="0" presStyleCnt="3"/>
      <dgm:spPr/>
    </dgm:pt>
    <dgm:pt modelId="{4E8A2129-AF76-5F40-8208-F8107657B94F}" type="pres">
      <dgm:prSet presAssocID="{FC09983B-F691-424A-98EC-94EE31564221}" presName="dummy" presStyleCnt="0"/>
      <dgm:spPr/>
    </dgm:pt>
    <dgm:pt modelId="{3171FBC8-4EE8-6441-8D9C-53234F6AF940}" type="pres">
      <dgm:prSet presAssocID="{FC09983B-F691-424A-98EC-94EE31564221}" presName="node" presStyleLbl="revTx" presStyleIdx="1" presStyleCnt="3">
        <dgm:presLayoutVars>
          <dgm:bulletEnabled val="1"/>
        </dgm:presLayoutVars>
      </dgm:prSet>
      <dgm:spPr/>
    </dgm:pt>
    <dgm:pt modelId="{E09919AC-5B11-1E44-BA18-D46E902AE9C4}" type="pres">
      <dgm:prSet presAssocID="{6B98938E-00EC-430D-B755-71FB8725D5A4}" presName="sibTrans" presStyleLbl="node1" presStyleIdx="1" presStyleCnt="3"/>
      <dgm:spPr/>
    </dgm:pt>
    <dgm:pt modelId="{E996253D-F2F7-C044-BE87-C3B1F0029C68}" type="pres">
      <dgm:prSet presAssocID="{199AAC80-2988-4E15-B357-D70E469667C4}" presName="dummy" presStyleCnt="0"/>
      <dgm:spPr/>
    </dgm:pt>
    <dgm:pt modelId="{EFC2F158-14B5-C14F-95EB-6886DADAB487}" type="pres">
      <dgm:prSet presAssocID="{199AAC80-2988-4E15-B357-D70E469667C4}" presName="node" presStyleLbl="revTx" presStyleIdx="2" presStyleCnt="3">
        <dgm:presLayoutVars>
          <dgm:bulletEnabled val="1"/>
        </dgm:presLayoutVars>
      </dgm:prSet>
      <dgm:spPr/>
    </dgm:pt>
    <dgm:pt modelId="{677B6455-7C47-B140-AE68-39753B07A038}" type="pres">
      <dgm:prSet presAssocID="{93EFDA4B-B35C-41C8-864C-9D378A506E91}" presName="sibTrans" presStyleLbl="node1" presStyleIdx="2" presStyleCnt="3"/>
      <dgm:spPr/>
    </dgm:pt>
  </dgm:ptLst>
  <dgm:cxnLst>
    <dgm:cxn modelId="{A1AB9006-EEB9-4FBD-B609-EAAFF112B3A6}" srcId="{8D27E8AE-CE40-4B51-87A4-7315FDD9BA10}" destId="{FC09983B-F691-424A-98EC-94EE31564221}" srcOrd="1" destOrd="0" parTransId="{F3DBA0D2-75FA-490C-AED3-5A67A1921D47}" sibTransId="{6B98938E-00EC-430D-B755-71FB8725D5A4}"/>
    <dgm:cxn modelId="{709B771E-BAED-164E-A549-229CC0D84EF9}" type="presOf" srcId="{FC09983B-F691-424A-98EC-94EE31564221}" destId="{3171FBC8-4EE8-6441-8D9C-53234F6AF940}" srcOrd="0" destOrd="0" presId="urn:microsoft.com/office/officeart/2005/8/layout/cycle1"/>
    <dgm:cxn modelId="{09E8AD2B-2B5A-394A-BAE0-484C6719F3F9}" type="presOf" srcId="{6B98938E-00EC-430D-B755-71FB8725D5A4}" destId="{E09919AC-5B11-1E44-BA18-D46E902AE9C4}" srcOrd="0" destOrd="0" presId="urn:microsoft.com/office/officeart/2005/8/layout/cycle1"/>
    <dgm:cxn modelId="{979AA04B-777A-8D4D-B53C-CFFB346D5DEF}" type="presOf" srcId="{8D27E8AE-CE40-4B51-87A4-7315FDD9BA10}" destId="{B96923CF-9E4B-9746-A4DA-4D672A12E2EB}" srcOrd="0" destOrd="0" presId="urn:microsoft.com/office/officeart/2005/8/layout/cycle1"/>
    <dgm:cxn modelId="{3EA14A5D-7E45-214A-BF6B-9A6A28F8894D}" type="presOf" srcId="{7D6556FF-D26B-44FB-9E61-23AE5440A162}" destId="{8EE82068-9628-BE41-BAA1-A4761925061E}" srcOrd="0" destOrd="0" presId="urn:microsoft.com/office/officeart/2005/8/layout/cycle1"/>
    <dgm:cxn modelId="{D1B70360-38DE-1842-B6C0-52D1B551817B}" type="presOf" srcId="{199AAC80-2988-4E15-B357-D70E469667C4}" destId="{EFC2F158-14B5-C14F-95EB-6886DADAB487}" srcOrd="0" destOrd="0" presId="urn:microsoft.com/office/officeart/2005/8/layout/cycle1"/>
    <dgm:cxn modelId="{CAC78376-2333-4807-9E6D-B706A5BC8FBC}" srcId="{8D27E8AE-CE40-4B51-87A4-7315FDD9BA10}" destId="{2A3361C9-BE22-4E24-93FD-C8961A1B4954}" srcOrd="0" destOrd="0" parTransId="{E408B6FE-177A-45D7-9F74-EF4C420498F8}" sibTransId="{7D6556FF-D26B-44FB-9E61-23AE5440A162}"/>
    <dgm:cxn modelId="{1680FF7A-6812-6D43-AA7A-C4476370B9C4}" type="presOf" srcId="{93EFDA4B-B35C-41C8-864C-9D378A506E91}" destId="{677B6455-7C47-B140-AE68-39753B07A038}" srcOrd="0" destOrd="0" presId="urn:microsoft.com/office/officeart/2005/8/layout/cycle1"/>
    <dgm:cxn modelId="{A7D41E7F-AA45-4963-8B58-204DF4FA948B}" srcId="{8D27E8AE-CE40-4B51-87A4-7315FDD9BA10}" destId="{199AAC80-2988-4E15-B357-D70E469667C4}" srcOrd="2" destOrd="0" parTransId="{03A8FDBE-B49F-48AB-BF10-5292E771D321}" sibTransId="{93EFDA4B-B35C-41C8-864C-9D378A506E91}"/>
    <dgm:cxn modelId="{2390FAF0-FFDB-B34E-8168-1D8B05063AB2}" type="presOf" srcId="{2A3361C9-BE22-4E24-93FD-C8961A1B4954}" destId="{78364A01-6CE3-A84F-AB73-3C546EF85800}" srcOrd="0" destOrd="0" presId="urn:microsoft.com/office/officeart/2005/8/layout/cycle1"/>
    <dgm:cxn modelId="{9573B517-141E-424E-AE2D-825AEF6D139A}" type="presParOf" srcId="{B96923CF-9E4B-9746-A4DA-4D672A12E2EB}" destId="{469CB035-B2A9-4A48-A488-08C293D0A5EB}" srcOrd="0" destOrd="0" presId="urn:microsoft.com/office/officeart/2005/8/layout/cycle1"/>
    <dgm:cxn modelId="{430D1CBA-119E-684F-BD21-0B5333524131}" type="presParOf" srcId="{B96923CF-9E4B-9746-A4DA-4D672A12E2EB}" destId="{78364A01-6CE3-A84F-AB73-3C546EF85800}" srcOrd="1" destOrd="0" presId="urn:microsoft.com/office/officeart/2005/8/layout/cycle1"/>
    <dgm:cxn modelId="{E3576EDD-EC1E-2A49-A8CD-9C6E9FB50656}" type="presParOf" srcId="{B96923CF-9E4B-9746-A4DA-4D672A12E2EB}" destId="{8EE82068-9628-BE41-BAA1-A4761925061E}" srcOrd="2" destOrd="0" presId="urn:microsoft.com/office/officeart/2005/8/layout/cycle1"/>
    <dgm:cxn modelId="{0CFDC006-0E1E-5D49-82B3-8B92B875C428}" type="presParOf" srcId="{B96923CF-9E4B-9746-A4DA-4D672A12E2EB}" destId="{4E8A2129-AF76-5F40-8208-F8107657B94F}" srcOrd="3" destOrd="0" presId="urn:microsoft.com/office/officeart/2005/8/layout/cycle1"/>
    <dgm:cxn modelId="{68C2BE04-1164-094C-B276-14FBDA39667F}" type="presParOf" srcId="{B96923CF-9E4B-9746-A4DA-4D672A12E2EB}" destId="{3171FBC8-4EE8-6441-8D9C-53234F6AF940}" srcOrd="4" destOrd="0" presId="urn:microsoft.com/office/officeart/2005/8/layout/cycle1"/>
    <dgm:cxn modelId="{F2D9E659-7D6C-E043-86D7-E8BFA1390386}" type="presParOf" srcId="{B96923CF-9E4B-9746-A4DA-4D672A12E2EB}" destId="{E09919AC-5B11-1E44-BA18-D46E902AE9C4}" srcOrd="5" destOrd="0" presId="urn:microsoft.com/office/officeart/2005/8/layout/cycle1"/>
    <dgm:cxn modelId="{9BA38E86-F2AD-954A-AE17-1AEE29E89643}" type="presParOf" srcId="{B96923CF-9E4B-9746-A4DA-4D672A12E2EB}" destId="{E996253D-F2F7-C044-BE87-C3B1F0029C68}" srcOrd="6" destOrd="0" presId="urn:microsoft.com/office/officeart/2005/8/layout/cycle1"/>
    <dgm:cxn modelId="{44741DFB-3A81-F04B-8F83-DEAAD2AA3A88}" type="presParOf" srcId="{B96923CF-9E4B-9746-A4DA-4D672A12E2EB}" destId="{EFC2F158-14B5-C14F-95EB-6886DADAB487}" srcOrd="7" destOrd="0" presId="urn:microsoft.com/office/officeart/2005/8/layout/cycle1"/>
    <dgm:cxn modelId="{D22F92C5-F1D8-6846-AFAF-CB87A4535F8B}" type="presParOf" srcId="{B96923CF-9E4B-9746-A4DA-4D672A12E2EB}" destId="{677B6455-7C47-B140-AE68-39753B07A038}"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B8DC01-B3C7-4ECD-96B3-A1B717BFFFC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CCABD6-C636-44EC-928C-4EAE5D1271AD}">
      <dgm:prSet/>
      <dgm:spPr/>
      <dgm:t>
        <a:bodyPr/>
        <a:lstStyle/>
        <a:p>
          <a:r>
            <a:rPr lang="en-US"/>
            <a:t>The dataset reveals:</a:t>
          </a:r>
        </a:p>
      </dgm:t>
    </dgm:pt>
    <dgm:pt modelId="{01781DB5-D747-43EC-BCAB-24B41996FA5D}" type="parTrans" cxnId="{D734A6E5-6EBC-4500-8F92-CC33404048A2}">
      <dgm:prSet/>
      <dgm:spPr/>
      <dgm:t>
        <a:bodyPr/>
        <a:lstStyle/>
        <a:p>
          <a:endParaRPr lang="en-US"/>
        </a:p>
      </dgm:t>
    </dgm:pt>
    <dgm:pt modelId="{D9590B89-8BC6-4407-BA76-1BD7C8F579CF}" type="sibTrans" cxnId="{D734A6E5-6EBC-4500-8F92-CC33404048A2}">
      <dgm:prSet/>
      <dgm:spPr/>
      <dgm:t>
        <a:bodyPr/>
        <a:lstStyle/>
        <a:p>
          <a:endParaRPr lang="en-US"/>
        </a:p>
      </dgm:t>
    </dgm:pt>
    <dgm:pt modelId="{C02F1048-A1C9-4D0F-BD7C-E3F67D4EACCF}">
      <dgm:prSet/>
      <dgm:spPr/>
      <dgm:t>
        <a:bodyPr/>
        <a:lstStyle/>
        <a:p>
          <a:r>
            <a:rPr lang="en-US"/>
            <a:t>- Active Minutes: High activity on weekdays compared to weekends.</a:t>
          </a:r>
        </a:p>
      </dgm:t>
    </dgm:pt>
    <dgm:pt modelId="{E67D5B09-2587-41B0-8F89-C143C207E1AA}" type="parTrans" cxnId="{54486AEF-50E0-4389-834E-880DC1EC94AF}">
      <dgm:prSet/>
      <dgm:spPr/>
      <dgm:t>
        <a:bodyPr/>
        <a:lstStyle/>
        <a:p>
          <a:endParaRPr lang="en-US"/>
        </a:p>
      </dgm:t>
    </dgm:pt>
    <dgm:pt modelId="{EB426A2D-69E8-4985-B83A-981CE28E278D}" type="sibTrans" cxnId="{54486AEF-50E0-4389-834E-880DC1EC94AF}">
      <dgm:prSet/>
      <dgm:spPr/>
      <dgm:t>
        <a:bodyPr/>
        <a:lstStyle/>
        <a:p>
          <a:endParaRPr lang="en-US"/>
        </a:p>
      </dgm:t>
    </dgm:pt>
    <dgm:pt modelId="{BD8540A1-F753-4FE2-826D-52011BD70E15}">
      <dgm:prSet/>
      <dgm:spPr/>
      <dgm:t>
        <a:bodyPr/>
        <a:lstStyle/>
        <a:p>
          <a:r>
            <a:rPr lang="en-US"/>
            <a:t>- Sleep Patterns: Average sleep hours align with wellness goals.</a:t>
          </a:r>
        </a:p>
      </dgm:t>
    </dgm:pt>
    <dgm:pt modelId="{670951AF-C862-47EC-B628-F17C4D31E837}" type="parTrans" cxnId="{21C9C15D-05CC-4523-B330-6405E131CB26}">
      <dgm:prSet/>
      <dgm:spPr/>
      <dgm:t>
        <a:bodyPr/>
        <a:lstStyle/>
        <a:p>
          <a:endParaRPr lang="en-US"/>
        </a:p>
      </dgm:t>
    </dgm:pt>
    <dgm:pt modelId="{9EB7644B-B747-4AE5-82B5-80142D07E1D7}" type="sibTrans" cxnId="{21C9C15D-05CC-4523-B330-6405E131CB26}">
      <dgm:prSet/>
      <dgm:spPr/>
      <dgm:t>
        <a:bodyPr/>
        <a:lstStyle/>
        <a:p>
          <a:endParaRPr lang="en-US"/>
        </a:p>
      </dgm:t>
    </dgm:pt>
    <dgm:pt modelId="{8AADAE10-E3A7-4426-BB60-9BEAFA7AB800}">
      <dgm:prSet/>
      <dgm:spPr/>
      <dgm:t>
        <a:bodyPr/>
        <a:lstStyle/>
        <a:p>
          <a:r>
            <a:rPr lang="en-US"/>
            <a:t>- Hydration: Consistent hydration levels among users.</a:t>
          </a:r>
        </a:p>
      </dgm:t>
    </dgm:pt>
    <dgm:pt modelId="{044045FD-EBE0-4988-A84D-1D4155387AE1}" type="parTrans" cxnId="{226499A5-D941-44BC-A707-061930FC773B}">
      <dgm:prSet/>
      <dgm:spPr/>
      <dgm:t>
        <a:bodyPr/>
        <a:lstStyle/>
        <a:p>
          <a:endParaRPr lang="en-US"/>
        </a:p>
      </dgm:t>
    </dgm:pt>
    <dgm:pt modelId="{C53A033A-E7EC-4644-8630-7696D054064D}" type="sibTrans" cxnId="{226499A5-D941-44BC-A707-061930FC773B}">
      <dgm:prSet/>
      <dgm:spPr/>
      <dgm:t>
        <a:bodyPr/>
        <a:lstStyle/>
        <a:p>
          <a:endParaRPr lang="en-US"/>
        </a:p>
      </dgm:t>
    </dgm:pt>
    <dgm:pt modelId="{5594F10D-831C-477C-A10A-60C0253BB509}">
      <dgm:prSet/>
      <dgm:spPr/>
      <dgm:t>
        <a:bodyPr/>
        <a:lstStyle/>
        <a:p>
          <a:r>
            <a:rPr lang="en-US"/>
            <a:t>These insights can guide Bellabeat in targeting user habits.</a:t>
          </a:r>
        </a:p>
      </dgm:t>
    </dgm:pt>
    <dgm:pt modelId="{6BCD8789-1537-486C-B90C-AF59875F0310}" type="parTrans" cxnId="{74E92777-011A-4215-A970-CD7DA774CD1F}">
      <dgm:prSet/>
      <dgm:spPr/>
      <dgm:t>
        <a:bodyPr/>
        <a:lstStyle/>
        <a:p>
          <a:endParaRPr lang="en-US"/>
        </a:p>
      </dgm:t>
    </dgm:pt>
    <dgm:pt modelId="{64A6F45E-6F4E-4EBC-9D30-1EEED73D041A}" type="sibTrans" cxnId="{74E92777-011A-4215-A970-CD7DA774CD1F}">
      <dgm:prSet/>
      <dgm:spPr/>
      <dgm:t>
        <a:bodyPr/>
        <a:lstStyle/>
        <a:p>
          <a:endParaRPr lang="en-US"/>
        </a:p>
      </dgm:t>
    </dgm:pt>
    <dgm:pt modelId="{F61D47CC-2CA0-4065-BA13-F631C7928751}" type="pres">
      <dgm:prSet presAssocID="{61B8DC01-B3C7-4ECD-96B3-A1B717BFFFCA}" presName="root" presStyleCnt="0">
        <dgm:presLayoutVars>
          <dgm:dir/>
          <dgm:resizeHandles val="exact"/>
        </dgm:presLayoutVars>
      </dgm:prSet>
      <dgm:spPr/>
    </dgm:pt>
    <dgm:pt modelId="{36223F7F-B3A5-4D7A-95EC-75DECD6C2EAC}" type="pres">
      <dgm:prSet presAssocID="{65CCABD6-C636-44EC-928C-4EAE5D1271AD}" presName="compNode" presStyleCnt="0"/>
      <dgm:spPr/>
    </dgm:pt>
    <dgm:pt modelId="{98C67679-2217-4018-9B0C-F3E950D0ACCA}" type="pres">
      <dgm:prSet presAssocID="{65CCABD6-C636-44EC-928C-4EAE5D1271AD}" presName="bgRect" presStyleLbl="bgShp" presStyleIdx="0" presStyleCnt="5"/>
      <dgm:spPr/>
    </dgm:pt>
    <dgm:pt modelId="{F59E38FB-EDC0-4621-A81D-34405662B118}" type="pres">
      <dgm:prSet presAssocID="{65CCABD6-C636-44EC-928C-4EAE5D1271A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2AD1148-5FBE-45C3-B6AD-046762151029}" type="pres">
      <dgm:prSet presAssocID="{65CCABD6-C636-44EC-928C-4EAE5D1271AD}" presName="spaceRect" presStyleCnt="0"/>
      <dgm:spPr/>
    </dgm:pt>
    <dgm:pt modelId="{4D7639B0-FE8F-41C9-8091-CF647B99BFAD}" type="pres">
      <dgm:prSet presAssocID="{65CCABD6-C636-44EC-928C-4EAE5D1271AD}" presName="parTx" presStyleLbl="revTx" presStyleIdx="0" presStyleCnt="5">
        <dgm:presLayoutVars>
          <dgm:chMax val="0"/>
          <dgm:chPref val="0"/>
        </dgm:presLayoutVars>
      </dgm:prSet>
      <dgm:spPr/>
    </dgm:pt>
    <dgm:pt modelId="{88B13E40-90E2-4C3E-93C9-5972B55E4B6D}" type="pres">
      <dgm:prSet presAssocID="{D9590B89-8BC6-4407-BA76-1BD7C8F579CF}" presName="sibTrans" presStyleCnt="0"/>
      <dgm:spPr/>
    </dgm:pt>
    <dgm:pt modelId="{EE9EFD1F-51D2-49A2-AB8F-A7680480DD72}" type="pres">
      <dgm:prSet presAssocID="{C02F1048-A1C9-4D0F-BD7C-E3F67D4EACCF}" presName="compNode" presStyleCnt="0"/>
      <dgm:spPr/>
    </dgm:pt>
    <dgm:pt modelId="{138397B1-97F5-4A77-8EE3-CAA802685A29}" type="pres">
      <dgm:prSet presAssocID="{C02F1048-A1C9-4D0F-BD7C-E3F67D4EACCF}" presName="bgRect" presStyleLbl="bgShp" presStyleIdx="1" presStyleCnt="5"/>
      <dgm:spPr/>
    </dgm:pt>
    <dgm:pt modelId="{E87C2B1B-F7C4-442D-BBC2-17CAAB0414C4}" type="pres">
      <dgm:prSet presAssocID="{C02F1048-A1C9-4D0F-BD7C-E3F67D4EACC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EE20E9CF-C87D-4A12-843F-7AE27C9275FC}" type="pres">
      <dgm:prSet presAssocID="{C02F1048-A1C9-4D0F-BD7C-E3F67D4EACCF}" presName="spaceRect" presStyleCnt="0"/>
      <dgm:spPr/>
    </dgm:pt>
    <dgm:pt modelId="{1E88B68D-81F5-4162-9972-1CDD519C8716}" type="pres">
      <dgm:prSet presAssocID="{C02F1048-A1C9-4D0F-BD7C-E3F67D4EACCF}" presName="parTx" presStyleLbl="revTx" presStyleIdx="1" presStyleCnt="5">
        <dgm:presLayoutVars>
          <dgm:chMax val="0"/>
          <dgm:chPref val="0"/>
        </dgm:presLayoutVars>
      </dgm:prSet>
      <dgm:spPr/>
    </dgm:pt>
    <dgm:pt modelId="{1FEE320E-0791-4B31-BB1F-7B5BD4B06179}" type="pres">
      <dgm:prSet presAssocID="{EB426A2D-69E8-4985-B83A-981CE28E278D}" presName="sibTrans" presStyleCnt="0"/>
      <dgm:spPr/>
    </dgm:pt>
    <dgm:pt modelId="{D577B4C7-A2FE-4A45-A2CC-DE806A3B94CE}" type="pres">
      <dgm:prSet presAssocID="{BD8540A1-F753-4FE2-826D-52011BD70E15}" presName="compNode" presStyleCnt="0"/>
      <dgm:spPr/>
    </dgm:pt>
    <dgm:pt modelId="{4853F111-EDF1-495E-BB69-F5536F8FE5B0}" type="pres">
      <dgm:prSet presAssocID="{BD8540A1-F753-4FE2-826D-52011BD70E15}" presName="bgRect" presStyleLbl="bgShp" presStyleIdx="2" presStyleCnt="5"/>
      <dgm:spPr/>
    </dgm:pt>
    <dgm:pt modelId="{2E0A425D-EA5B-4108-99B9-9E0086302978}" type="pres">
      <dgm:prSet presAssocID="{BD8540A1-F753-4FE2-826D-52011BD70E1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leep"/>
        </a:ext>
      </dgm:extLst>
    </dgm:pt>
    <dgm:pt modelId="{C52002FF-4301-4B7E-98D6-E0FD8D6C18B7}" type="pres">
      <dgm:prSet presAssocID="{BD8540A1-F753-4FE2-826D-52011BD70E15}" presName="spaceRect" presStyleCnt="0"/>
      <dgm:spPr/>
    </dgm:pt>
    <dgm:pt modelId="{550BA336-2212-4F72-B217-6FF2B0694650}" type="pres">
      <dgm:prSet presAssocID="{BD8540A1-F753-4FE2-826D-52011BD70E15}" presName="parTx" presStyleLbl="revTx" presStyleIdx="2" presStyleCnt="5">
        <dgm:presLayoutVars>
          <dgm:chMax val="0"/>
          <dgm:chPref val="0"/>
        </dgm:presLayoutVars>
      </dgm:prSet>
      <dgm:spPr/>
    </dgm:pt>
    <dgm:pt modelId="{F0220BCE-D16E-4DB2-A7A0-4BE7F82FFC40}" type="pres">
      <dgm:prSet presAssocID="{9EB7644B-B747-4AE5-82B5-80142D07E1D7}" presName="sibTrans" presStyleCnt="0"/>
      <dgm:spPr/>
    </dgm:pt>
    <dgm:pt modelId="{51C4FE66-EC2B-4EAC-9F97-B6BA9170E114}" type="pres">
      <dgm:prSet presAssocID="{8AADAE10-E3A7-4426-BB60-9BEAFA7AB800}" presName="compNode" presStyleCnt="0"/>
      <dgm:spPr/>
    </dgm:pt>
    <dgm:pt modelId="{3B7A63B6-E75E-48CF-ABEE-D052F47CD96A}" type="pres">
      <dgm:prSet presAssocID="{8AADAE10-E3A7-4426-BB60-9BEAFA7AB800}" presName="bgRect" presStyleLbl="bgShp" presStyleIdx="3" presStyleCnt="5"/>
      <dgm:spPr/>
    </dgm:pt>
    <dgm:pt modelId="{9E825F3D-8691-4047-B510-4F5F1B4ACA68}" type="pres">
      <dgm:prSet presAssocID="{8AADAE10-E3A7-4426-BB60-9BEAFA7AB80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ter"/>
        </a:ext>
      </dgm:extLst>
    </dgm:pt>
    <dgm:pt modelId="{7F07F925-617E-4650-917D-FEE3351449F4}" type="pres">
      <dgm:prSet presAssocID="{8AADAE10-E3A7-4426-BB60-9BEAFA7AB800}" presName="spaceRect" presStyleCnt="0"/>
      <dgm:spPr/>
    </dgm:pt>
    <dgm:pt modelId="{58940F6C-5F13-4045-906E-3F5631898E53}" type="pres">
      <dgm:prSet presAssocID="{8AADAE10-E3A7-4426-BB60-9BEAFA7AB800}" presName="parTx" presStyleLbl="revTx" presStyleIdx="3" presStyleCnt="5">
        <dgm:presLayoutVars>
          <dgm:chMax val="0"/>
          <dgm:chPref val="0"/>
        </dgm:presLayoutVars>
      </dgm:prSet>
      <dgm:spPr/>
    </dgm:pt>
    <dgm:pt modelId="{ADF148D6-1D71-4DE2-BDC0-EE903F9234A8}" type="pres">
      <dgm:prSet presAssocID="{C53A033A-E7EC-4644-8630-7696D054064D}" presName="sibTrans" presStyleCnt="0"/>
      <dgm:spPr/>
    </dgm:pt>
    <dgm:pt modelId="{5F62E41F-4479-42AE-9389-7714B70DFAEF}" type="pres">
      <dgm:prSet presAssocID="{5594F10D-831C-477C-A10A-60C0253BB509}" presName="compNode" presStyleCnt="0"/>
      <dgm:spPr/>
    </dgm:pt>
    <dgm:pt modelId="{FBFFF13B-A162-4D75-92BB-CA7050CAC5B5}" type="pres">
      <dgm:prSet presAssocID="{5594F10D-831C-477C-A10A-60C0253BB509}" presName="bgRect" presStyleLbl="bgShp" presStyleIdx="4" presStyleCnt="5"/>
      <dgm:spPr/>
    </dgm:pt>
    <dgm:pt modelId="{8811868F-9098-4C7D-AB46-F0C57A8BE3AF}" type="pres">
      <dgm:prSet presAssocID="{5594F10D-831C-477C-A10A-60C0253BB50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rget Audience"/>
        </a:ext>
      </dgm:extLst>
    </dgm:pt>
    <dgm:pt modelId="{D8F7E25D-93EA-4966-A5B6-CE911D1A20BF}" type="pres">
      <dgm:prSet presAssocID="{5594F10D-831C-477C-A10A-60C0253BB509}" presName="spaceRect" presStyleCnt="0"/>
      <dgm:spPr/>
    </dgm:pt>
    <dgm:pt modelId="{B6057333-8E7D-407D-B948-128146AEB2E8}" type="pres">
      <dgm:prSet presAssocID="{5594F10D-831C-477C-A10A-60C0253BB509}" presName="parTx" presStyleLbl="revTx" presStyleIdx="4" presStyleCnt="5">
        <dgm:presLayoutVars>
          <dgm:chMax val="0"/>
          <dgm:chPref val="0"/>
        </dgm:presLayoutVars>
      </dgm:prSet>
      <dgm:spPr/>
    </dgm:pt>
  </dgm:ptLst>
  <dgm:cxnLst>
    <dgm:cxn modelId="{21C9C15D-05CC-4523-B330-6405E131CB26}" srcId="{61B8DC01-B3C7-4ECD-96B3-A1B717BFFFCA}" destId="{BD8540A1-F753-4FE2-826D-52011BD70E15}" srcOrd="2" destOrd="0" parTransId="{670951AF-C862-47EC-B628-F17C4D31E837}" sibTransId="{9EB7644B-B747-4AE5-82B5-80142D07E1D7}"/>
    <dgm:cxn modelId="{D6153468-6C27-46E7-892B-7FF896FEB47B}" type="presOf" srcId="{BD8540A1-F753-4FE2-826D-52011BD70E15}" destId="{550BA336-2212-4F72-B217-6FF2B0694650}" srcOrd="0" destOrd="0" presId="urn:microsoft.com/office/officeart/2018/2/layout/IconVerticalSolidList"/>
    <dgm:cxn modelId="{74E92777-011A-4215-A970-CD7DA774CD1F}" srcId="{61B8DC01-B3C7-4ECD-96B3-A1B717BFFFCA}" destId="{5594F10D-831C-477C-A10A-60C0253BB509}" srcOrd="4" destOrd="0" parTransId="{6BCD8789-1537-486C-B90C-AF59875F0310}" sibTransId="{64A6F45E-6F4E-4EBC-9D30-1EEED73D041A}"/>
    <dgm:cxn modelId="{0EF39E7A-8F06-4DDD-ADB6-564C8806CCFF}" type="presOf" srcId="{61B8DC01-B3C7-4ECD-96B3-A1B717BFFFCA}" destId="{F61D47CC-2CA0-4065-BA13-F631C7928751}" srcOrd="0" destOrd="0" presId="urn:microsoft.com/office/officeart/2018/2/layout/IconVerticalSolidList"/>
    <dgm:cxn modelId="{CA177087-0596-437F-8C7C-ED76ED03ED1C}" type="presOf" srcId="{5594F10D-831C-477C-A10A-60C0253BB509}" destId="{B6057333-8E7D-407D-B948-128146AEB2E8}" srcOrd="0" destOrd="0" presId="urn:microsoft.com/office/officeart/2018/2/layout/IconVerticalSolidList"/>
    <dgm:cxn modelId="{7ADF8099-3F08-4A7D-BF67-733CE0919762}" type="presOf" srcId="{C02F1048-A1C9-4D0F-BD7C-E3F67D4EACCF}" destId="{1E88B68D-81F5-4162-9972-1CDD519C8716}" srcOrd="0" destOrd="0" presId="urn:microsoft.com/office/officeart/2018/2/layout/IconVerticalSolidList"/>
    <dgm:cxn modelId="{226499A5-D941-44BC-A707-061930FC773B}" srcId="{61B8DC01-B3C7-4ECD-96B3-A1B717BFFFCA}" destId="{8AADAE10-E3A7-4426-BB60-9BEAFA7AB800}" srcOrd="3" destOrd="0" parTransId="{044045FD-EBE0-4988-A84D-1D4155387AE1}" sibTransId="{C53A033A-E7EC-4644-8630-7696D054064D}"/>
    <dgm:cxn modelId="{34D556CF-0AE2-4E27-99E2-81352F42B596}" type="presOf" srcId="{8AADAE10-E3A7-4426-BB60-9BEAFA7AB800}" destId="{58940F6C-5F13-4045-906E-3F5631898E53}" srcOrd="0" destOrd="0" presId="urn:microsoft.com/office/officeart/2018/2/layout/IconVerticalSolidList"/>
    <dgm:cxn modelId="{D734A6E5-6EBC-4500-8F92-CC33404048A2}" srcId="{61B8DC01-B3C7-4ECD-96B3-A1B717BFFFCA}" destId="{65CCABD6-C636-44EC-928C-4EAE5D1271AD}" srcOrd="0" destOrd="0" parTransId="{01781DB5-D747-43EC-BCAB-24B41996FA5D}" sibTransId="{D9590B89-8BC6-4407-BA76-1BD7C8F579CF}"/>
    <dgm:cxn modelId="{A48FB6E6-0B37-4AC0-9E78-FF0EB14859FB}" type="presOf" srcId="{65CCABD6-C636-44EC-928C-4EAE5D1271AD}" destId="{4D7639B0-FE8F-41C9-8091-CF647B99BFAD}" srcOrd="0" destOrd="0" presId="urn:microsoft.com/office/officeart/2018/2/layout/IconVerticalSolidList"/>
    <dgm:cxn modelId="{54486AEF-50E0-4389-834E-880DC1EC94AF}" srcId="{61B8DC01-B3C7-4ECD-96B3-A1B717BFFFCA}" destId="{C02F1048-A1C9-4D0F-BD7C-E3F67D4EACCF}" srcOrd="1" destOrd="0" parTransId="{E67D5B09-2587-41B0-8F89-C143C207E1AA}" sibTransId="{EB426A2D-69E8-4985-B83A-981CE28E278D}"/>
    <dgm:cxn modelId="{E8BB2CFB-AC7F-47C3-8E6A-B5187852D933}" type="presParOf" srcId="{F61D47CC-2CA0-4065-BA13-F631C7928751}" destId="{36223F7F-B3A5-4D7A-95EC-75DECD6C2EAC}" srcOrd="0" destOrd="0" presId="urn:microsoft.com/office/officeart/2018/2/layout/IconVerticalSolidList"/>
    <dgm:cxn modelId="{AA48C70E-5E75-4E50-9E05-EA383579152D}" type="presParOf" srcId="{36223F7F-B3A5-4D7A-95EC-75DECD6C2EAC}" destId="{98C67679-2217-4018-9B0C-F3E950D0ACCA}" srcOrd="0" destOrd="0" presId="urn:microsoft.com/office/officeart/2018/2/layout/IconVerticalSolidList"/>
    <dgm:cxn modelId="{545BAFEB-AAF7-437B-92EB-CD649DA32FEE}" type="presParOf" srcId="{36223F7F-B3A5-4D7A-95EC-75DECD6C2EAC}" destId="{F59E38FB-EDC0-4621-A81D-34405662B118}" srcOrd="1" destOrd="0" presId="urn:microsoft.com/office/officeart/2018/2/layout/IconVerticalSolidList"/>
    <dgm:cxn modelId="{203AD94D-4F5A-4AF2-9FE5-EF18688DAF2E}" type="presParOf" srcId="{36223F7F-B3A5-4D7A-95EC-75DECD6C2EAC}" destId="{82AD1148-5FBE-45C3-B6AD-046762151029}" srcOrd="2" destOrd="0" presId="urn:microsoft.com/office/officeart/2018/2/layout/IconVerticalSolidList"/>
    <dgm:cxn modelId="{9A49AB61-98CF-4775-94FF-7B69198F55BB}" type="presParOf" srcId="{36223F7F-B3A5-4D7A-95EC-75DECD6C2EAC}" destId="{4D7639B0-FE8F-41C9-8091-CF647B99BFAD}" srcOrd="3" destOrd="0" presId="urn:microsoft.com/office/officeart/2018/2/layout/IconVerticalSolidList"/>
    <dgm:cxn modelId="{8D0186C5-5FE8-40DA-8194-59C92E493F1E}" type="presParOf" srcId="{F61D47CC-2CA0-4065-BA13-F631C7928751}" destId="{88B13E40-90E2-4C3E-93C9-5972B55E4B6D}" srcOrd="1" destOrd="0" presId="urn:microsoft.com/office/officeart/2018/2/layout/IconVerticalSolidList"/>
    <dgm:cxn modelId="{F1B479CB-0A34-4C88-BD56-8DF9D599276D}" type="presParOf" srcId="{F61D47CC-2CA0-4065-BA13-F631C7928751}" destId="{EE9EFD1F-51D2-49A2-AB8F-A7680480DD72}" srcOrd="2" destOrd="0" presId="urn:microsoft.com/office/officeart/2018/2/layout/IconVerticalSolidList"/>
    <dgm:cxn modelId="{781511BC-9A76-4498-9926-FAEECC8F5E77}" type="presParOf" srcId="{EE9EFD1F-51D2-49A2-AB8F-A7680480DD72}" destId="{138397B1-97F5-4A77-8EE3-CAA802685A29}" srcOrd="0" destOrd="0" presId="urn:microsoft.com/office/officeart/2018/2/layout/IconVerticalSolidList"/>
    <dgm:cxn modelId="{C1C0EC33-33AC-4A68-BF6F-FD90BD87052E}" type="presParOf" srcId="{EE9EFD1F-51D2-49A2-AB8F-A7680480DD72}" destId="{E87C2B1B-F7C4-442D-BBC2-17CAAB0414C4}" srcOrd="1" destOrd="0" presId="urn:microsoft.com/office/officeart/2018/2/layout/IconVerticalSolidList"/>
    <dgm:cxn modelId="{37BF586A-7454-4DE7-BAB2-0D7EFCCADF86}" type="presParOf" srcId="{EE9EFD1F-51D2-49A2-AB8F-A7680480DD72}" destId="{EE20E9CF-C87D-4A12-843F-7AE27C9275FC}" srcOrd="2" destOrd="0" presId="urn:microsoft.com/office/officeart/2018/2/layout/IconVerticalSolidList"/>
    <dgm:cxn modelId="{9CD5AE0E-7AF9-4304-9B7D-DDDF5374CD14}" type="presParOf" srcId="{EE9EFD1F-51D2-49A2-AB8F-A7680480DD72}" destId="{1E88B68D-81F5-4162-9972-1CDD519C8716}" srcOrd="3" destOrd="0" presId="urn:microsoft.com/office/officeart/2018/2/layout/IconVerticalSolidList"/>
    <dgm:cxn modelId="{49B0EFCB-9B38-4683-A2AB-C76015F4CE35}" type="presParOf" srcId="{F61D47CC-2CA0-4065-BA13-F631C7928751}" destId="{1FEE320E-0791-4B31-BB1F-7B5BD4B06179}" srcOrd="3" destOrd="0" presId="urn:microsoft.com/office/officeart/2018/2/layout/IconVerticalSolidList"/>
    <dgm:cxn modelId="{AEFD4F63-616D-4C6D-BD0F-BEDCF58F1BE3}" type="presParOf" srcId="{F61D47CC-2CA0-4065-BA13-F631C7928751}" destId="{D577B4C7-A2FE-4A45-A2CC-DE806A3B94CE}" srcOrd="4" destOrd="0" presId="urn:microsoft.com/office/officeart/2018/2/layout/IconVerticalSolidList"/>
    <dgm:cxn modelId="{90E97A13-D0EF-46F0-8798-784DC8CB3A2F}" type="presParOf" srcId="{D577B4C7-A2FE-4A45-A2CC-DE806A3B94CE}" destId="{4853F111-EDF1-495E-BB69-F5536F8FE5B0}" srcOrd="0" destOrd="0" presId="urn:microsoft.com/office/officeart/2018/2/layout/IconVerticalSolidList"/>
    <dgm:cxn modelId="{18DD0B99-9B06-48F7-BBBF-8EA5F449955F}" type="presParOf" srcId="{D577B4C7-A2FE-4A45-A2CC-DE806A3B94CE}" destId="{2E0A425D-EA5B-4108-99B9-9E0086302978}" srcOrd="1" destOrd="0" presId="urn:microsoft.com/office/officeart/2018/2/layout/IconVerticalSolidList"/>
    <dgm:cxn modelId="{1EE91FB0-2089-4E8B-8EBF-3927D27BD5AE}" type="presParOf" srcId="{D577B4C7-A2FE-4A45-A2CC-DE806A3B94CE}" destId="{C52002FF-4301-4B7E-98D6-E0FD8D6C18B7}" srcOrd="2" destOrd="0" presId="urn:microsoft.com/office/officeart/2018/2/layout/IconVerticalSolidList"/>
    <dgm:cxn modelId="{002CCE95-02A7-4554-A2F7-79D0299AD6B1}" type="presParOf" srcId="{D577B4C7-A2FE-4A45-A2CC-DE806A3B94CE}" destId="{550BA336-2212-4F72-B217-6FF2B0694650}" srcOrd="3" destOrd="0" presId="urn:microsoft.com/office/officeart/2018/2/layout/IconVerticalSolidList"/>
    <dgm:cxn modelId="{BF410CC8-5553-4083-B0CE-6A0F9E81F79B}" type="presParOf" srcId="{F61D47CC-2CA0-4065-BA13-F631C7928751}" destId="{F0220BCE-D16E-4DB2-A7A0-4BE7F82FFC40}" srcOrd="5" destOrd="0" presId="urn:microsoft.com/office/officeart/2018/2/layout/IconVerticalSolidList"/>
    <dgm:cxn modelId="{4AAFC089-2D73-487D-A405-C9E51B6956FA}" type="presParOf" srcId="{F61D47CC-2CA0-4065-BA13-F631C7928751}" destId="{51C4FE66-EC2B-4EAC-9F97-B6BA9170E114}" srcOrd="6" destOrd="0" presId="urn:microsoft.com/office/officeart/2018/2/layout/IconVerticalSolidList"/>
    <dgm:cxn modelId="{389B8B7D-5E09-40DA-A81F-21A9DB8C8F85}" type="presParOf" srcId="{51C4FE66-EC2B-4EAC-9F97-B6BA9170E114}" destId="{3B7A63B6-E75E-48CF-ABEE-D052F47CD96A}" srcOrd="0" destOrd="0" presId="urn:microsoft.com/office/officeart/2018/2/layout/IconVerticalSolidList"/>
    <dgm:cxn modelId="{C489EF86-C891-489A-9E3D-772610C32955}" type="presParOf" srcId="{51C4FE66-EC2B-4EAC-9F97-B6BA9170E114}" destId="{9E825F3D-8691-4047-B510-4F5F1B4ACA68}" srcOrd="1" destOrd="0" presId="urn:microsoft.com/office/officeart/2018/2/layout/IconVerticalSolidList"/>
    <dgm:cxn modelId="{91D5BBAB-E888-426A-BC48-09158E67526C}" type="presParOf" srcId="{51C4FE66-EC2B-4EAC-9F97-B6BA9170E114}" destId="{7F07F925-617E-4650-917D-FEE3351449F4}" srcOrd="2" destOrd="0" presId="urn:microsoft.com/office/officeart/2018/2/layout/IconVerticalSolidList"/>
    <dgm:cxn modelId="{A85BBBB8-5525-4ECB-B9C3-9E1B4A1DE298}" type="presParOf" srcId="{51C4FE66-EC2B-4EAC-9F97-B6BA9170E114}" destId="{58940F6C-5F13-4045-906E-3F5631898E53}" srcOrd="3" destOrd="0" presId="urn:microsoft.com/office/officeart/2018/2/layout/IconVerticalSolidList"/>
    <dgm:cxn modelId="{C937DE5E-0D94-498F-A8C7-261DBABAA2C5}" type="presParOf" srcId="{F61D47CC-2CA0-4065-BA13-F631C7928751}" destId="{ADF148D6-1D71-4DE2-BDC0-EE903F9234A8}" srcOrd="7" destOrd="0" presId="urn:microsoft.com/office/officeart/2018/2/layout/IconVerticalSolidList"/>
    <dgm:cxn modelId="{6B2E8671-C541-4ECC-9BAB-D85D3F7B4801}" type="presParOf" srcId="{F61D47CC-2CA0-4065-BA13-F631C7928751}" destId="{5F62E41F-4479-42AE-9389-7714B70DFAEF}" srcOrd="8" destOrd="0" presId="urn:microsoft.com/office/officeart/2018/2/layout/IconVerticalSolidList"/>
    <dgm:cxn modelId="{C0E50E12-63EF-4B45-A35A-E5FBFCA7DFF1}" type="presParOf" srcId="{5F62E41F-4479-42AE-9389-7714B70DFAEF}" destId="{FBFFF13B-A162-4D75-92BB-CA7050CAC5B5}" srcOrd="0" destOrd="0" presId="urn:microsoft.com/office/officeart/2018/2/layout/IconVerticalSolidList"/>
    <dgm:cxn modelId="{709907FC-D77E-4544-8D6D-C8739855DAA7}" type="presParOf" srcId="{5F62E41F-4479-42AE-9389-7714B70DFAEF}" destId="{8811868F-9098-4C7D-AB46-F0C57A8BE3AF}" srcOrd="1" destOrd="0" presId="urn:microsoft.com/office/officeart/2018/2/layout/IconVerticalSolidList"/>
    <dgm:cxn modelId="{18061C4C-8F1D-4DF9-A469-A8EC6A64AD05}" type="presParOf" srcId="{5F62E41F-4479-42AE-9389-7714B70DFAEF}" destId="{D8F7E25D-93EA-4966-A5B6-CE911D1A20BF}" srcOrd="2" destOrd="0" presId="urn:microsoft.com/office/officeart/2018/2/layout/IconVerticalSolidList"/>
    <dgm:cxn modelId="{21827D01-3531-448E-9FBB-023BC69D49A2}" type="presParOf" srcId="{5F62E41F-4479-42AE-9389-7714B70DFAEF}" destId="{B6057333-8E7D-407D-B948-128146AEB2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5DFE8E-B1E9-4E99-BC46-79B462E57880}" type="doc">
      <dgm:prSet loTypeId="urn:microsoft.com/office/officeart/2016/7/layout/LinearArrowProcessNumbered" loCatId="process" qsTypeId="urn:microsoft.com/office/officeart/2005/8/quickstyle/simple2" qsCatId="simple" csTypeId="urn:microsoft.com/office/officeart/2005/8/colors/accent1_2" csCatId="accent1" phldr="1"/>
      <dgm:spPr/>
      <dgm:t>
        <a:bodyPr/>
        <a:lstStyle/>
        <a:p>
          <a:endParaRPr lang="en-US"/>
        </a:p>
      </dgm:t>
    </dgm:pt>
    <dgm:pt modelId="{68CD57EC-C7AD-4C38-B643-68E336593228}">
      <dgm:prSet custT="1"/>
      <dgm:spPr/>
      <dgm:t>
        <a:bodyPr/>
        <a:lstStyle/>
        <a:p>
          <a:endParaRPr lang="en-US" sz="1800" dirty="0"/>
        </a:p>
        <a:p>
          <a:r>
            <a:rPr lang="en-US" sz="1700" dirty="0"/>
            <a:t>Promote activity-based challenges within the </a:t>
          </a:r>
          <a:r>
            <a:rPr lang="en-US" sz="1700" dirty="0" err="1"/>
            <a:t>Bellabeat</a:t>
          </a:r>
          <a:r>
            <a:rPr lang="en-US" sz="1700" dirty="0"/>
            <a:t> app.</a:t>
          </a:r>
        </a:p>
      </dgm:t>
    </dgm:pt>
    <dgm:pt modelId="{ACD1A6D4-7233-4D4A-9BC8-032E972635A2}" type="parTrans" cxnId="{A4F96A61-D6EA-4883-B7C7-450BBD96C0A0}">
      <dgm:prSet/>
      <dgm:spPr/>
      <dgm:t>
        <a:bodyPr/>
        <a:lstStyle/>
        <a:p>
          <a:endParaRPr lang="en-US"/>
        </a:p>
      </dgm:t>
    </dgm:pt>
    <dgm:pt modelId="{136898CC-5D47-4FD8-8313-495493EA4767}" type="sibTrans" cxnId="{A4F96A61-D6EA-4883-B7C7-450BBD96C0A0}">
      <dgm:prSet phldrT="1" phldr="0"/>
      <dgm:spPr/>
      <dgm:t>
        <a:bodyPr/>
        <a:lstStyle/>
        <a:p>
          <a:r>
            <a:rPr lang="en-US"/>
            <a:t>1</a:t>
          </a:r>
        </a:p>
      </dgm:t>
    </dgm:pt>
    <dgm:pt modelId="{9A0FFA9A-9541-4C86-A660-95FD131448AF}">
      <dgm:prSet/>
      <dgm:spPr/>
      <dgm:t>
        <a:bodyPr/>
        <a:lstStyle/>
        <a:p>
          <a:endParaRPr lang="en-US" dirty="0"/>
        </a:p>
        <a:p>
          <a:r>
            <a:rPr lang="en-US" dirty="0"/>
            <a:t> Highlight features for tracking active minutes and sleep insights.</a:t>
          </a:r>
        </a:p>
      </dgm:t>
    </dgm:pt>
    <dgm:pt modelId="{88A483F4-1832-454C-ABB2-7DA176AF9634}" type="parTrans" cxnId="{2A732506-452B-49A4-A2F8-C0521BB48FB2}">
      <dgm:prSet/>
      <dgm:spPr/>
      <dgm:t>
        <a:bodyPr/>
        <a:lstStyle/>
        <a:p>
          <a:endParaRPr lang="en-US"/>
        </a:p>
      </dgm:t>
    </dgm:pt>
    <dgm:pt modelId="{DA14DF81-671B-4F24-97B8-CDDCA0F5C951}" type="sibTrans" cxnId="{2A732506-452B-49A4-A2F8-C0521BB48FB2}">
      <dgm:prSet phldrT="2" phldr="0"/>
      <dgm:spPr/>
      <dgm:t>
        <a:bodyPr/>
        <a:lstStyle/>
        <a:p>
          <a:r>
            <a:rPr lang="en-US"/>
            <a:t>2</a:t>
          </a:r>
        </a:p>
      </dgm:t>
    </dgm:pt>
    <dgm:pt modelId="{EDAD7B2E-7702-4377-A652-347B7DCCD559}">
      <dgm:prSet/>
      <dgm:spPr/>
      <dgm:t>
        <a:bodyPr/>
        <a:lstStyle/>
        <a:p>
          <a:endParaRPr lang="en-US" dirty="0"/>
        </a:p>
        <a:p>
          <a:r>
            <a:rPr lang="en-US" dirty="0"/>
            <a:t> Showcase the Spring water bottle for hydration tracking.</a:t>
          </a:r>
        </a:p>
      </dgm:t>
    </dgm:pt>
    <dgm:pt modelId="{8F39A12B-259E-44AC-A1C6-B209358C1D03}" type="parTrans" cxnId="{79B5ED9D-3E6C-41C7-BE3E-449FEA08792E}">
      <dgm:prSet/>
      <dgm:spPr/>
      <dgm:t>
        <a:bodyPr/>
        <a:lstStyle/>
        <a:p>
          <a:endParaRPr lang="en-US"/>
        </a:p>
      </dgm:t>
    </dgm:pt>
    <dgm:pt modelId="{FC672A95-0808-48C7-B0F4-37AB1CDBEF6C}" type="sibTrans" cxnId="{79B5ED9D-3E6C-41C7-BE3E-449FEA08792E}">
      <dgm:prSet phldrT="3" phldr="0"/>
      <dgm:spPr/>
      <dgm:t>
        <a:bodyPr/>
        <a:lstStyle/>
        <a:p>
          <a:r>
            <a:rPr lang="en-US"/>
            <a:t>3</a:t>
          </a:r>
        </a:p>
      </dgm:t>
    </dgm:pt>
    <dgm:pt modelId="{8F127B21-8A84-499F-A4D0-3C995581EDFD}">
      <dgm:prSet/>
      <dgm:spPr/>
      <dgm:t>
        <a:bodyPr/>
        <a:lstStyle/>
        <a:p>
          <a:endParaRPr lang="en-US" dirty="0"/>
        </a:p>
        <a:p>
          <a:r>
            <a:rPr lang="en-US" dirty="0"/>
            <a:t>Leverage weekly trends for targeted marketing campaigns.</a:t>
          </a:r>
        </a:p>
      </dgm:t>
    </dgm:pt>
    <dgm:pt modelId="{BAD1AC65-C1FC-4956-9E36-3BBC749D4AF4}" type="parTrans" cxnId="{2F1480A0-765C-4244-8087-8E88974CD147}">
      <dgm:prSet/>
      <dgm:spPr/>
      <dgm:t>
        <a:bodyPr/>
        <a:lstStyle/>
        <a:p>
          <a:endParaRPr lang="en-US"/>
        </a:p>
      </dgm:t>
    </dgm:pt>
    <dgm:pt modelId="{7D7860C0-4E5D-4B34-BC60-6BED6B2C39EE}" type="sibTrans" cxnId="{2F1480A0-765C-4244-8087-8E88974CD147}">
      <dgm:prSet phldrT="4" phldr="0"/>
      <dgm:spPr/>
      <dgm:t>
        <a:bodyPr/>
        <a:lstStyle/>
        <a:p>
          <a:r>
            <a:rPr lang="en-US"/>
            <a:t>4</a:t>
          </a:r>
        </a:p>
      </dgm:t>
    </dgm:pt>
    <dgm:pt modelId="{5B932683-130F-7C46-AA54-4322C3E1CECD}" type="pres">
      <dgm:prSet presAssocID="{835DFE8E-B1E9-4E99-BC46-79B462E57880}" presName="linearFlow" presStyleCnt="0">
        <dgm:presLayoutVars>
          <dgm:dir/>
          <dgm:animLvl val="lvl"/>
          <dgm:resizeHandles val="exact"/>
        </dgm:presLayoutVars>
      </dgm:prSet>
      <dgm:spPr/>
    </dgm:pt>
    <dgm:pt modelId="{34F1A224-116A-1846-BF21-60F912720814}" type="pres">
      <dgm:prSet presAssocID="{68CD57EC-C7AD-4C38-B643-68E336593228}" presName="compositeNode" presStyleCnt="0"/>
      <dgm:spPr/>
    </dgm:pt>
    <dgm:pt modelId="{FD71739E-F495-3F46-B756-569FCDB3FED9}" type="pres">
      <dgm:prSet presAssocID="{68CD57EC-C7AD-4C38-B643-68E336593228}" presName="parTx" presStyleLbl="node1" presStyleIdx="0" presStyleCnt="0">
        <dgm:presLayoutVars>
          <dgm:chMax val="0"/>
          <dgm:chPref val="0"/>
          <dgm:bulletEnabled val="1"/>
        </dgm:presLayoutVars>
      </dgm:prSet>
      <dgm:spPr/>
    </dgm:pt>
    <dgm:pt modelId="{F0FD4826-CD98-884A-90C2-8ED20B7460D0}" type="pres">
      <dgm:prSet presAssocID="{68CD57EC-C7AD-4C38-B643-68E336593228}" presName="parSh" presStyleCnt="0"/>
      <dgm:spPr/>
    </dgm:pt>
    <dgm:pt modelId="{23B50665-3318-7E4B-9CC0-DF101EEA2600}" type="pres">
      <dgm:prSet presAssocID="{68CD57EC-C7AD-4C38-B643-68E336593228}" presName="lineNode" presStyleLbl="alignAccFollowNode1" presStyleIdx="0" presStyleCnt="12"/>
      <dgm:spPr/>
    </dgm:pt>
    <dgm:pt modelId="{9CB0631F-6F54-9F45-AF6E-B487179791AC}" type="pres">
      <dgm:prSet presAssocID="{68CD57EC-C7AD-4C38-B643-68E336593228}" presName="lineArrowNode" presStyleLbl="alignAccFollowNode1" presStyleIdx="1" presStyleCnt="12"/>
      <dgm:spPr/>
    </dgm:pt>
    <dgm:pt modelId="{1A8EAD1D-C739-1C45-8585-3EF1337BC7E8}" type="pres">
      <dgm:prSet presAssocID="{136898CC-5D47-4FD8-8313-495493EA4767}" presName="sibTransNodeCircle" presStyleLbl="alignNode1" presStyleIdx="0" presStyleCnt="4">
        <dgm:presLayoutVars>
          <dgm:chMax val="0"/>
          <dgm:bulletEnabled/>
        </dgm:presLayoutVars>
      </dgm:prSet>
      <dgm:spPr/>
    </dgm:pt>
    <dgm:pt modelId="{03FDDF2F-AEB9-EB49-AD35-56830CCC2F3C}" type="pres">
      <dgm:prSet presAssocID="{136898CC-5D47-4FD8-8313-495493EA4767}" presName="spacerBetweenCircleAndCallout" presStyleCnt="0">
        <dgm:presLayoutVars/>
      </dgm:prSet>
      <dgm:spPr/>
    </dgm:pt>
    <dgm:pt modelId="{74427455-7563-7F4B-9FF3-A458CE24644A}" type="pres">
      <dgm:prSet presAssocID="{68CD57EC-C7AD-4C38-B643-68E336593228}" presName="nodeText" presStyleLbl="alignAccFollowNode1" presStyleIdx="2" presStyleCnt="12">
        <dgm:presLayoutVars>
          <dgm:bulletEnabled val="1"/>
        </dgm:presLayoutVars>
      </dgm:prSet>
      <dgm:spPr/>
    </dgm:pt>
    <dgm:pt modelId="{B9E58811-C933-9A42-9D07-19528254402A}" type="pres">
      <dgm:prSet presAssocID="{136898CC-5D47-4FD8-8313-495493EA4767}" presName="sibTransComposite" presStyleCnt="0"/>
      <dgm:spPr/>
    </dgm:pt>
    <dgm:pt modelId="{69489878-0A6F-2A40-8BCF-D4916B64A98F}" type="pres">
      <dgm:prSet presAssocID="{9A0FFA9A-9541-4C86-A660-95FD131448AF}" presName="compositeNode" presStyleCnt="0"/>
      <dgm:spPr/>
    </dgm:pt>
    <dgm:pt modelId="{931DDF2D-006D-D643-8CAA-E6A6D1B87B98}" type="pres">
      <dgm:prSet presAssocID="{9A0FFA9A-9541-4C86-A660-95FD131448AF}" presName="parTx" presStyleLbl="node1" presStyleIdx="0" presStyleCnt="0">
        <dgm:presLayoutVars>
          <dgm:chMax val="0"/>
          <dgm:chPref val="0"/>
          <dgm:bulletEnabled val="1"/>
        </dgm:presLayoutVars>
      </dgm:prSet>
      <dgm:spPr/>
    </dgm:pt>
    <dgm:pt modelId="{9CBAFE2F-1D5B-E549-A2BB-85F350D0F0C5}" type="pres">
      <dgm:prSet presAssocID="{9A0FFA9A-9541-4C86-A660-95FD131448AF}" presName="parSh" presStyleCnt="0"/>
      <dgm:spPr/>
    </dgm:pt>
    <dgm:pt modelId="{18F7BFC5-359E-8E4E-8EBF-C2A379C949C5}" type="pres">
      <dgm:prSet presAssocID="{9A0FFA9A-9541-4C86-A660-95FD131448AF}" presName="lineNode" presStyleLbl="alignAccFollowNode1" presStyleIdx="3" presStyleCnt="12"/>
      <dgm:spPr/>
    </dgm:pt>
    <dgm:pt modelId="{7BF58D95-86CC-9249-AF53-36F4CC571993}" type="pres">
      <dgm:prSet presAssocID="{9A0FFA9A-9541-4C86-A660-95FD131448AF}" presName="lineArrowNode" presStyleLbl="alignAccFollowNode1" presStyleIdx="4" presStyleCnt="12"/>
      <dgm:spPr/>
    </dgm:pt>
    <dgm:pt modelId="{71BA6942-B593-7049-9BF3-AF9F7777CFA8}" type="pres">
      <dgm:prSet presAssocID="{DA14DF81-671B-4F24-97B8-CDDCA0F5C951}" presName="sibTransNodeCircle" presStyleLbl="alignNode1" presStyleIdx="1" presStyleCnt="4">
        <dgm:presLayoutVars>
          <dgm:chMax val="0"/>
          <dgm:bulletEnabled/>
        </dgm:presLayoutVars>
      </dgm:prSet>
      <dgm:spPr/>
    </dgm:pt>
    <dgm:pt modelId="{CA3E1BB5-D0D3-D34C-B92A-B015B7009459}" type="pres">
      <dgm:prSet presAssocID="{DA14DF81-671B-4F24-97B8-CDDCA0F5C951}" presName="spacerBetweenCircleAndCallout" presStyleCnt="0">
        <dgm:presLayoutVars/>
      </dgm:prSet>
      <dgm:spPr/>
    </dgm:pt>
    <dgm:pt modelId="{BBF6E403-731B-EB46-8CD3-68A345AA43F1}" type="pres">
      <dgm:prSet presAssocID="{9A0FFA9A-9541-4C86-A660-95FD131448AF}" presName="nodeText" presStyleLbl="alignAccFollowNode1" presStyleIdx="5" presStyleCnt="12">
        <dgm:presLayoutVars>
          <dgm:bulletEnabled val="1"/>
        </dgm:presLayoutVars>
      </dgm:prSet>
      <dgm:spPr/>
    </dgm:pt>
    <dgm:pt modelId="{D1A4D918-9381-A64D-97B2-4C8BDE9E2D95}" type="pres">
      <dgm:prSet presAssocID="{DA14DF81-671B-4F24-97B8-CDDCA0F5C951}" presName="sibTransComposite" presStyleCnt="0"/>
      <dgm:spPr/>
    </dgm:pt>
    <dgm:pt modelId="{39431068-AEC6-184B-882F-B2885DCD0832}" type="pres">
      <dgm:prSet presAssocID="{EDAD7B2E-7702-4377-A652-347B7DCCD559}" presName="compositeNode" presStyleCnt="0"/>
      <dgm:spPr/>
    </dgm:pt>
    <dgm:pt modelId="{5AF6224B-0878-6647-B07C-2CB00A22CA45}" type="pres">
      <dgm:prSet presAssocID="{EDAD7B2E-7702-4377-A652-347B7DCCD559}" presName="parTx" presStyleLbl="node1" presStyleIdx="0" presStyleCnt="0">
        <dgm:presLayoutVars>
          <dgm:chMax val="0"/>
          <dgm:chPref val="0"/>
          <dgm:bulletEnabled val="1"/>
        </dgm:presLayoutVars>
      </dgm:prSet>
      <dgm:spPr/>
    </dgm:pt>
    <dgm:pt modelId="{151DAB78-C1AA-E94F-AF42-0872A6B33B5B}" type="pres">
      <dgm:prSet presAssocID="{EDAD7B2E-7702-4377-A652-347B7DCCD559}" presName="parSh" presStyleCnt="0"/>
      <dgm:spPr/>
    </dgm:pt>
    <dgm:pt modelId="{A3788A8D-C720-2747-89EF-37FC924E63F0}" type="pres">
      <dgm:prSet presAssocID="{EDAD7B2E-7702-4377-A652-347B7DCCD559}" presName="lineNode" presStyleLbl="alignAccFollowNode1" presStyleIdx="6" presStyleCnt="12"/>
      <dgm:spPr/>
    </dgm:pt>
    <dgm:pt modelId="{6044803D-70DF-B441-985A-FB5A0AD580E4}" type="pres">
      <dgm:prSet presAssocID="{EDAD7B2E-7702-4377-A652-347B7DCCD559}" presName="lineArrowNode" presStyleLbl="alignAccFollowNode1" presStyleIdx="7" presStyleCnt="12"/>
      <dgm:spPr/>
    </dgm:pt>
    <dgm:pt modelId="{5D2BCAC1-5D20-4D45-B5C0-538ECC78828E}" type="pres">
      <dgm:prSet presAssocID="{FC672A95-0808-48C7-B0F4-37AB1CDBEF6C}" presName="sibTransNodeCircle" presStyleLbl="alignNode1" presStyleIdx="2" presStyleCnt="4">
        <dgm:presLayoutVars>
          <dgm:chMax val="0"/>
          <dgm:bulletEnabled/>
        </dgm:presLayoutVars>
      </dgm:prSet>
      <dgm:spPr/>
    </dgm:pt>
    <dgm:pt modelId="{7E886BDA-2AC6-0443-8297-456873518D86}" type="pres">
      <dgm:prSet presAssocID="{FC672A95-0808-48C7-B0F4-37AB1CDBEF6C}" presName="spacerBetweenCircleAndCallout" presStyleCnt="0">
        <dgm:presLayoutVars/>
      </dgm:prSet>
      <dgm:spPr/>
    </dgm:pt>
    <dgm:pt modelId="{546EB886-A704-6B4C-BADD-EE776D2B45BE}" type="pres">
      <dgm:prSet presAssocID="{EDAD7B2E-7702-4377-A652-347B7DCCD559}" presName="nodeText" presStyleLbl="alignAccFollowNode1" presStyleIdx="8" presStyleCnt="12">
        <dgm:presLayoutVars>
          <dgm:bulletEnabled val="1"/>
        </dgm:presLayoutVars>
      </dgm:prSet>
      <dgm:spPr/>
    </dgm:pt>
    <dgm:pt modelId="{A4D7CF58-2EF6-6241-8C6C-1265E41956F3}" type="pres">
      <dgm:prSet presAssocID="{FC672A95-0808-48C7-B0F4-37AB1CDBEF6C}" presName="sibTransComposite" presStyleCnt="0"/>
      <dgm:spPr/>
    </dgm:pt>
    <dgm:pt modelId="{027DB342-C57D-8A45-B898-50B6AC3E3DE9}" type="pres">
      <dgm:prSet presAssocID="{8F127B21-8A84-499F-A4D0-3C995581EDFD}" presName="compositeNode" presStyleCnt="0"/>
      <dgm:spPr/>
    </dgm:pt>
    <dgm:pt modelId="{4E6117AD-9E8C-7845-9752-A2F1F477D63C}" type="pres">
      <dgm:prSet presAssocID="{8F127B21-8A84-499F-A4D0-3C995581EDFD}" presName="parTx" presStyleLbl="node1" presStyleIdx="0" presStyleCnt="0">
        <dgm:presLayoutVars>
          <dgm:chMax val="0"/>
          <dgm:chPref val="0"/>
          <dgm:bulletEnabled val="1"/>
        </dgm:presLayoutVars>
      </dgm:prSet>
      <dgm:spPr/>
    </dgm:pt>
    <dgm:pt modelId="{B229A074-CE05-1743-96B5-F16575CE8E95}" type="pres">
      <dgm:prSet presAssocID="{8F127B21-8A84-499F-A4D0-3C995581EDFD}" presName="parSh" presStyleCnt="0"/>
      <dgm:spPr/>
    </dgm:pt>
    <dgm:pt modelId="{1A2C1226-F0F1-4044-862F-AE568361AFD5}" type="pres">
      <dgm:prSet presAssocID="{8F127B21-8A84-499F-A4D0-3C995581EDFD}" presName="lineNode" presStyleLbl="alignAccFollowNode1" presStyleIdx="9" presStyleCnt="12"/>
      <dgm:spPr/>
    </dgm:pt>
    <dgm:pt modelId="{A899DAE1-7001-CA4B-9570-DA2AB993DA07}" type="pres">
      <dgm:prSet presAssocID="{8F127B21-8A84-499F-A4D0-3C995581EDFD}" presName="lineArrowNode" presStyleLbl="alignAccFollowNode1" presStyleIdx="10" presStyleCnt="12"/>
      <dgm:spPr/>
    </dgm:pt>
    <dgm:pt modelId="{175C96B0-F3EA-EC4B-9149-716319FB56B6}" type="pres">
      <dgm:prSet presAssocID="{7D7860C0-4E5D-4B34-BC60-6BED6B2C39EE}" presName="sibTransNodeCircle" presStyleLbl="alignNode1" presStyleIdx="3" presStyleCnt="4">
        <dgm:presLayoutVars>
          <dgm:chMax val="0"/>
          <dgm:bulletEnabled/>
        </dgm:presLayoutVars>
      </dgm:prSet>
      <dgm:spPr/>
    </dgm:pt>
    <dgm:pt modelId="{F7666E1B-61AB-324C-81DF-FB4E8047592C}" type="pres">
      <dgm:prSet presAssocID="{7D7860C0-4E5D-4B34-BC60-6BED6B2C39EE}" presName="spacerBetweenCircleAndCallout" presStyleCnt="0">
        <dgm:presLayoutVars/>
      </dgm:prSet>
      <dgm:spPr/>
    </dgm:pt>
    <dgm:pt modelId="{0406BE51-4CB9-1342-93B8-24160F9BEE3F}" type="pres">
      <dgm:prSet presAssocID="{8F127B21-8A84-499F-A4D0-3C995581EDFD}" presName="nodeText" presStyleLbl="alignAccFollowNode1" presStyleIdx="11" presStyleCnt="12">
        <dgm:presLayoutVars>
          <dgm:bulletEnabled val="1"/>
        </dgm:presLayoutVars>
      </dgm:prSet>
      <dgm:spPr/>
    </dgm:pt>
  </dgm:ptLst>
  <dgm:cxnLst>
    <dgm:cxn modelId="{2A732506-452B-49A4-A2F8-C0521BB48FB2}" srcId="{835DFE8E-B1E9-4E99-BC46-79B462E57880}" destId="{9A0FFA9A-9541-4C86-A660-95FD131448AF}" srcOrd="1" destOrd="0" parTransId="{88A483F4-1832-454C-ABB2-7DA176AF9634}" sibTransId="{DA14DF81-671B-4F24-97B8-CDDCA0F5C951}"/>
    <dgm:cxn modelId="{D6E37214-ADFC-4445-B0A4-7DA62AECA953}" type="presOf" srcId="{DA14DF81-671B-4F24-97B8-CDDCA0F5C951}" destId="{71BA6942-B593-7049-9BF3-AF9F7777CFA8}" srcOrd="0" destOrd="0" presId="urn:microsoft.com/office/officeart/2016/7/layout/LinearArrowProcessNumbered"/>
    <dgm:cxn modelId="{3D7FEA3B-31B7-8B4E-A0E2-B1765AEA7566}" type="presOf" srcId="{136898CC-5D47-4FD8-8313-495493EA4767}" destId="{1A8EAD1D-C739-1C45-8585-3EF1337BC7E8}" srcOrd="0" destOrd="0" presId="urn:microsoft.com/office/officeart/2016/7/layout/LinearArrowProcessNumbered"/>
    <dgm:cxn modelId="{A4F96A61-D6EA-4883-B7C7-450BBD96C0A0}" srcId="{835DFE8E-B1E9-4E99-BC46-79B462E57880}" destId="{68CD57EC-C7AD-4C38-B643-68E336593228}" srcOrd="0" destOrd="0" parTransId="{ACD1A6D4-7233-4D4A-9BC8-032E972635A2}" sibTransId="{136898CC-5D47-4FD8-8313-495493EA4767}"/>
    <dgm:cxn modelId="{2A91AD64-78ED-F64C-91BA-21640727555E}" type="presOf" srcId="{8F127B21-8A84-499F-A4D0-3C995581EDFD}" destId="{0406BE51-4CB9-1342-93B8-24160F9BEE3F}" srcOrd="0" destOrd="0" presId="urn:microsoft.com/office/officeart/2016/7/layout/LinearArrowProcessNumbered"/>
    <dgm:cxn modelId="{519DD274-7698-FB46-B157-C2B49AD347B4}" type="presOf" srcId="{68CD57EC-C7AD-4C38-B643-68E336593228}" destId="{74427455-7563-7F4B-9FF3-A458CE24644A}" srcOrd="0" destOrd="0" presId="urn:microsoft.com/office/officeart/2016/7/layout/LinearArrowProcessNumbered"/>
    <dgm:cxn modelId="{A2925B91-BF7A-4740-9673-F5702BFEDECE}" type="presOf" srcId="{9A0FFA9A-9541-4C86-A660-95FD131448AF}" destId="{BBF6E403-731B-EB46-8CD3-68A345AA43F1}" srcOrd="0" destOrd="0" presId="urn:microsoft.com/office/officeart/2016/7/layout/LinearArrowProcessNumbered"/>
    <dgm:cxn modelId="{0F776293-5638-7B4C-81FF-E9D8F34BF760}" type="presOf" srcId="{7D7860C0-4E5D-4B34-BC60-6BED6B2C39EE}" destId="{175C96B0-F3EA-EC4B-9149-716319FB56B6}" srcOrd="0" destOrd="0" presId="urn:microsoft.com/office/officeart/2016/7/layout/LinearArrowProcessNumbered"/>
    <dgm:cxn modelId="{06DB7D9A-015E-E94A-8718-E1ECEA47E9D7}" type="presOf" srcId="{FC672A95-0808-48C7-B0F4-37AB1CDBEF6C}" destId="{5D2BCAC1-5D20-4D45-B5C0-538ECC78828E}" srcOrd="0" destOrd="0" presId="urn:microsoft.com/office/officeart/2016/7/layout/LinearArrowProcessNumbered"/>
    <dgm:cxn modelId="{79B5ED9D-3E6C-41C7-BE3E-449FEA08792E}" srcId="{835DFE8E-B1E9-4E99-BC46-79B462E57880}" destId="{EDAD7B2E-7702-4377-A652-347B7DCCD559}" srcOrd="2" destOrd="0" parTransId="{8F39A12B-259E-44AC-A1C6-B209358C1D03}" sibTransId="{FC672A95-0808-48C7-B0F4-37AB1CDBEF6C}"/>
    <dgm:cxn modelId="{2F1480A0-765C-4244-8087-8E88974CD147}" srcId="{835DFE8E-B1E9-4E99-BC46-79B462E57880}" destId="{8F127B21-8A84-499F-A4D0-3C995581EDFD}" srcOrd="3" destOrd="0" parTransId="{BAD1AC65-C1FC-4956-9E36-3BBC749D4AF4}" sibTransId="{7D7860C0-4E5D-4B34-BC60-6BED6B2C39EE}"/>
    <dgm:cxn modelId="{AC960DAB-45AD-0C44-8254-A83BDAA0CD84}" type="presOf" srcId="{835DFE8E-B1E9-4E99-BC46-79B462E57880}" destId="{5B932683-130F-7C46-AA54-4322C3E1CECD}" srcOrd="0" destOrd="0" presId="urn:microsoft.com/office/officeart/2016/7/layout/LinearArrowProcessNumbered"/>
    <dgm:cxn modelId="{5CF7EAAC-DB66-494F-8661-F1E2BD6667E4}" type="presOf" srcId="{EDAD7B2E-7702-4377-A652-347B7DCCD559}" destId="{546EB886-A704-6B4C-BADD-EE776D2B45BE}" srcOrd="0" destOrd="0" presId="urn:microsoft.com/office/officeart/2016/7/layout/LinearArrowProcessNumbered"/>
    <dgm:cxn modelId="{5E0A5F7A-5DEB-9744-85BB-5B2A921CD5E9}" type="presParOf" srcId="{5B932683-130F-7C46-AA54-4322C3E1CECD}" destId="{34F1A224-116A-1846-BF21-60F912720814}" srcOrd="0" destOrd="0" presId="urn:microsoft.com/office/officeart/2016/7/layout/LinearArrowProcessNumbered"/>
    <dgm:cxn modelId="{9B6708F3-382E-4F4A-8A63-96AAC0229F06}" type="presParOf" srcId="{34F1A224-116A-1846-BF21-60F912720814}" destId="{FD71739E-F495-3F46-B756-569FCDB3FED9}" srcOrd="0" destOrd="0" presId="urn:microsoft.com/office/officeart/2016/7/layout/LinearArrowProcessNumbered"/>
    <dgm:cxn modelId="{E95744AA-4E77-7947-BFCB-F46D4C1D8F3E}" type="presParOf" srcId="{34F1A224-116A-1846-BF21-60F912720814}" destId="{F0FD4826-CD98-884A-90C2-8ED20B7460D0}" srcOrd="1" destOrd="0" presId="urn:microsoft.com/office/officeart/2016/7/layout/LinearArrowProcessNumbered"/>
    <dgm:cxn modelId="{9150393A-0214-8B40-8105-72FAF81B4B68}" type="presParOf" srcId="{F0FD4826-CD98-884A-90C2-8ED20B7460D0}" destId="{23B50665-3318-7E4B-9CC0-DF101EEA2600}" srcOrd="0" destOrd="0" presId="urn:microsoft.com/office/officeart/2016/7/layout/LinearArrowProcessNumbered"/>
    <dgm:cxn modelId="{F77AA9F6-F32B-9A40-ABBE-01AA8FBE4074}" type="presParOf" srcId="{F0FD4826-CD98-884A-90C2-8ED20B7460D0}" destId="{9CB0631F-6F54-9F45-AF6E-B487179791AC}" srcOrd="1" destOrd="0" presId="urn:microsoft.com/office/officeart/2016/7/layout/LinearArrowProcessNumbered"/>
    <dgm:cxn modelId="{30B97396-D6AF-B940-A7FC-8C6865753A7E}" type="presParOf" srcId="{F0FD4826-CD98-884A-90C2-8ED20B7460D0}" destId="{1A8EAD1D-C739-1C45-8585-3EF1337BC7E8}" srcOrd="2" destOrd="0" presId="urn:microsoft.com/office/officeart/2016/7/layout/LinearArrowProcessNumbered"/>
    <dgm:cxn modelId="{DA4F9472-CD58-7D44-BD03-B4DA39360594}" type="presParOf" srcId="{F0FD4826-CD98-884A-90C2-8ED20B7460D0}" destId="{03FDDF2F-AEB9-EB49-AD35-56830CCC2F3C}" srcOrd="3" destOrd="0" presId="urn:microsoft.com/office/officeart/2016/7/layout/LinearArrowProcessNumbered"/>
    <dgm:cxn modelId="{BA8CE8AA-A016-0340-9179-D9B0AF6EEC22}" type="presParOf" srcId="{34F1A224-116A-1846-BF21-60F912720814}" destId="{74427455-7563-7F4B-9FF3-A458CE24644A}" srcOrd="2" destOrd="0" presId="urn:microsoft.com/office/officeart/2016/7/layout/LinearArrowProcessNumbered"/>
    <dgm:cxn modelId="{C693C5EF-1B47-7D44-9AE0-D7470A92C2EB}" type="presParOf" srcId="{5B932683-130F-7C46-AA54-4322C3E1CECD}" destId="{B9E58811-C933-9A42-9D07-19528254402A}" srcOrd="1" destOrd="0" presId="urn:microsoft.com/office/officeart/2016/7/layout/LinearArrowProcessNumbered"/>
    <dgm:cxn modelId="{1A52C321-0549-F649-AEF0-7BA595317D52}" type="presParOf" srcId="{5B932683-130F-7C46-AA54-4322C3E1CECD}" destId="{69489878-0A6F-2A40-8BCF-D4916B64A98F}" srcOrd="2" destOrd="0" presId="urn:microsoft.com/office/officeart/2016/7/layout/LinearArrowProcessNumbered"/>
    <dgm:cxn modelId="{963C30D2-4C66-C747-A20F-D602F47858CB}" type="presParOf" srcId="{69489878-0A6F-2A40-8BCF-D4916B64A98F}" destId="{931DDF2D-006D-D643-8CAA-E6A6D1B87B98}" srcOrd="0" destOrd="0" presId="urn:microsoft.com/office/officeart/2016/7/layout/LinearArrowProcessNumbered"/>
    <dgm:cxn modelId="{D2A6CCA8-5425-3045-AE00-4E7A6F631B75}" type="presParOf" srcId="{69489878-0A6F-2A40-8BCF-D4916B64A98F}" destId="{9CBAFE2F-1D5B-E549-A2BB-85F350D0F0C5}" srcOrd="1" destOrd="0" presId="urn:microsoft.com/office/officeart/2016/7/layout/LinearArrowProcessNumbered"/>
    <dgm:cxn modelId="{E0D84195-6D3D-0045-AEE0-4098E602E9E4}" type="presParOf" srcId="{9CBAFE2F-1D5B-E549-A2BB-85F350D0F0C5}" destId="{18F7BFC5-359E-8E4E-8EBF-C2A379C949C5}" srcOrd="0" destOrd="0" presId="urn:microsoft.com/office/officeart/2016/7/layout/LinearArrowProcessNumbered"/>
    <dgm:cxn modelId="{37F3A5E5-CC8E-4B49-98EE-5DB326D37002}" type="presParOf" srcId="{9CBAFE2F-1D5B-E549-A2BB-85F350D0F0C5}" destId="{7BF58D95-86CC-9249-AF53-36F4CC571993}" srcOrd="1" destOrd="0" presId="urn:microsoft.com/office/officeart/2016/7/layout/LinearArrowProcessNumbered"/>
    <dgm:cxn modelId="{A8864C11-F065-ED4D-8203-34C22BB151A2}" type="presParOf" srcId="{9CBAFE2F-1D5B-E549-A2BB-85F350D0F0C5}" destId="{71BA6942-B593-7049-9BF3-AF9F7777CFA8}" srcOrd="2" destOrd="0" presId="urn:microsoft.com/office/officeart/2016/7/layout/LinearArrowProcessNumbered"/>
    <dgm:cxn modelId="{ACA7E84D-EA58-D747-916E-AB0C39D839AE}" type="presParOf" srcId="{9CBAFE2F-1D5B-E549-A2BB-85F350D0F0C5}" destId="{CA3E1BB5-D0D3-D34C-B92A-B015B7009459}" srcOrd="3" destOrd="0" presId="urn:microsoft.com/office/officeart/2016/7/layout/LinearArrowProcessNumbered"/>
    <dgm:cxn modelId="{FB7D5203-34F7-A54F-82A9-ACB3846EF9E0}" type="presParOf" srcId="{69489878-0A6F-2A40-8BCF-D4916B64A98F}" destId="{BBF6E403-731B-EB46-8CD3-68A345AA43F1}" srcOrd="2" destOrd="0" presId="urn:microsoft.com/office/officeart/2016/7/layout/LinearArrowProcessNumbered"/>
    <dgm:cxn modelId="{607A59A1-DE60-3E46-946C-46631E949FF2}" type="presParOf" srcId="{5B932683-130F-7C46-AA54-4322C3E1CECD}" destId="{D1A4D918-9381-A64D-97B2-4C8BDE9E2D95}" srcOrd="3" destOrd="0" presId="urn:microsoft.com/office/officeart/2016/7/layout/LinearArrowProcessNumbered"/>
    <dgm:cxn modelId="{FC32F558-D46E-134E-967D-B3B5C6CBBC02}" type="presParOf" srcId="{5B932683-130F-7C46-AA54-4322C3E1CECD}" destId="{39431068-AEC6-184B-882F-B2885DCD0832}" srcOrd="4" destOrd="0" presId="urn:microsoft.com/office/officeart/2016/7/layout/LinearArrowProcessNumbered"/>
    <dgm:cxn modelId="{BFCDF9D8-CB75-9C43-9F9D-11D840A8F9BC}" type="presParOf" srcId="{39431068-AEC6-184B-882F-B2885DCD0832}" destId="{5AF6224B-0878-6647-B07C-2CB00A22CA45}" srcOrd="0" destOrd="0" presId="urn:microsoft.com/office/officeart/2016/7/layout/LinearArrowProcessNumbered"/>
    <dgm:cxn modelId="{10E2337B-7F59-6C43-B6D3-4D1CE254AE10}" type="presParOf" srcId="{39431068-AEC6-184B-882F-B2885DCD0832}" destId="{151DAB78-C1AA-E94F-AF42-0872A6B33B5B}" srcOrd="1" destOrd="0" presId="urn:microsoft.com/office/officeart/2016/7/layout/LinearArrowProcessNumbered"/>
    <dgm:cxn modelId="{7B49ABC3-D8F6-464E-ACD2-B4D8C0E09A30}" type="presParOf" srcId="{151DAB78-C1AA-E94F-AF42-0872A6B33B5B}" destId="{A3788A8D-C720-2747-89EF-37FC924E63F0}" srcOrd="0" destOrd="0" presId="urn:microsoft.com/office/officeart/2016/7/layout/LinearArrowProcessNumbered"/>
    <dgm:cxn modelId="{283F463E-356D-854B-BC45-338EB994449B}" type="presParOf" srcId="{151DAB78-C1AA-E94F-AF42-0872A6B33B5B}" destId="{6044803D-70DF-B441-985A-FB5A0AD580E4}" srcOrd="1" destOrd="0" presId="urn:microsoft.com/office/officeart/2016/7/layout/LinearArrowProcessNumbered"/>
    <dgm:cxn modelId="{FA5AC07E-BFA1-764B-A3AD-6A7FE16CE156}" type="presParOf" srcId="{151DAB78-C1AA-E94F-AF42-0872A6B33B5B}" destId="{5D2BCAC1-5D20-4D45-B5C0-538ECC78828E}" srcOrd="2" destOrd="0" presId="urn:microsoft.com/office/officeart/2016/7/layout/LinearArrowProcessNumbered"/>
    <dgm:cxn modelId="{6B80AFA7-2744-D542-9FA5-F26189DD359E}" type="presParOf" srcId="{151DAB78-C1AA-E94F-AF42-0872A6B33B5B}" destId="{7E886BDA-2AC6-0443-8297-456873518D86}" srcOrd="3" destOrd="0" presId="urn:microsoft.com/office/officeart/2016/7/layout/LinearArrowProcessNumbered"/>
    <dgm:cxn modelId="{E0141E6F-A366-E540-92EA-00124A0BAA50}" type="presParOf" srcId="{39431068-AEC6-184B-882F-B2885DCD0832}" destId="{546EB886-A704-6B4C-BADD-EE776D2B45BE}" srcOrd="2" destOrd="0" presId="urn:microsoft.com/office/officeart/2016/7/layout/LinearArrowProcessNumbered"/>
    <dgm:cxn modelId="{83862D3B-609F-284A-97D6-3EEFCCFEB3AB}" type="presParOf" srcId="{5B932683-130F-7C46-AA54-4322C3E1CECD}" destId="{A4D7CF58-2EF6-6241-8C6C-1265E41956F3}" srcOrd="5" destOrd="0" presId="urn:microsoft.com/office/officeart/2016/7/layout/LinearArrowProcessNumbered"/>
    <dgm:cxn modelId="{859E62D6-1184-A941-8AC3-18FC4F3EF698}" type="presParOf" srcId="{5B932683-130F-7C46-AA54-4322C3E1CECD}" destId="{027DB342-C57D-8A45-B898-50B6AC3E3DE9}" srcOrd="6" destOrd="0" presId="urn:microsoft.com/office/officeart/2016/7/layout/LinearArrowProcessNumbered"/>
    <dgm:cxn modelId="{67199686-E02D-6A40-9330-0933FB15F612}" type="presParOf" srcId="{027DB342-C57D-8A45-B898-50B6AC3E3DE9}" destId="{4E6117AD-9E8C-7845-9752-A2F1F477D63C}" srcOrd="0" destOrd="0" presId="urn:microsoft.com/office/officeart/2016/7/layout/LinearArrowProcessNumbered"/>
    <dgm:cxn modelId="{9FC558CE-1830-A743-980A-8AE7628406C1}" type="presParOf" srcId="{027DB342-C57D-8A45-B898-50B6AC3E3DE9}" destId="{B229A074-CE05-1743-96B5-F16575CE8E95}" srcOrd="1" destOrd="0" presId="urn:microsoft.com/office/officeart/2016/7/layout/LinearArrowProcessNumbered"/>
    <dgm:cxn modelId="{D81DED84-4B81-834E-9218-69D69F377FC7}" type="presParOf" srcId="{B229A074-CE05-1743-96B5-F16575CE8E95}" destId="{1A2C1226-F0F1-4044-862F-AE568361AFD5}" srcOrd="0" destOrd="0" presId="urn:microsoft.com/office/officeart/2016/7/layout/LinearArrowProcessNumbered"/>
    <dgm:cxn modelId="{1FE5BB3D-AB0F-EA4B-BD81-7E75A77CB8B9}" type="presParOf" srcId="{B229A074-CE05-1743-96B5-F16575CE8E95}" destId="{A899DAE1-7001-CA4B-9570-DA2AB993DA07}" srcOrd="1" destOrd="0" presId="urn:microsoft.com/office/officeart/2016/7/layout/LinearArrowProcessNumbered"/>
    <dgm:cxn modelId="{42F6D2A1-1677-2C49-9768-0EC7F31D509B}" type="presParOf" srcId="{B229A074-CE05-1743-96B5-F16575CE8E95}" destId="{175C96B0-F3EA-EC4B-9149-716319FB56B6}" srcOrd="2" destOrd="0" presId="urn:microsoft.com/office/officeart/2016/7/layout/LinearArrowProcessNumbered"/>
    <dgm:cxn modelId="{A3E60EC1-6383-C14B-97FF-00094F408D05}" type="presParOf" srcId="{B229A074-CE05-1743-96B5-F16575CE8E95}" destId="{F7666E1B-61AB-324C-81DF-FB4E8047592C}" srcOrd="3" destOrd="0" presId="urn:microsoft.com/office/officeart/2016/7/layout/LinearArrowProcessNumbered"/>
    <dgm:cxn modelId="{D867965E-4CCE-194C-BA84-96D9757A606F}" type="presParOf" srcId="{027DB342-C57D-8A45-B898-50B6AC3E3DE9}" destId="{0406BE51-4CB9-1342-93B8-24160F9BEE3F}"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64A01-6CE3-A84F-AB73-3C546EF85800}">
      <dsp:nvSpPr>
        <dsp:cNvPr id="0" name=""/>
        <dsp:cNvSpPr/>
      </dsp:nvSpPr>
      <dsp:spPr>
        <a:xfrm>
          <a:off x="2566306" y="900401"/>
          <a:ext cx="1524132" cy="1524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1. What are the trends in smart device usage?</a:t>
          </a:r>
        </a:p>
      </dsp:txBody>
      <dsp:txXfrm>
        <a:off x="2566306" y="900401"/>
        <a:ext cx="1524132" cy="1524132"/>
      </dsp:txXfrm>
    </dsp:sp>
    <dsp:sp modelId="{8EE82068-9628-BE41-BAA1-A4761925061E}">
      <dsp:nvSpPr>
        <dsp:cNvPr id="0" name=""/>
        <dsp:cNvSpPr/>
      </dsp:nvSpPr>
      <dsp:spPr>
        <a:xfrm>
          <a:off x="242180" y="599824"/>
          <a:ext cx="3606627" cy="3606627"/>
        </a:xfrm>
        <a:prstGeom prst="circularArrow">
          <a:avLst>
            <a:gd name="adj1" fmla="val 8241"/>
            <a:gd name="adj2" fmla="val 575443"/>
            <a:gd name="adj3" fmla="val 2966940"/>
            <a:gd name="adj4" fmla="val 49655"/>
            <a:gd name="adj5" fmla="val 9614"/>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71FBC8-4EE8-6441-8D9C-53234F6AF940}">
      <dsp:nvSpPr>
        <dsp:cNvPr id="0" name=""/>
        <dsp:cNvSpPr/>
      </dsp:nvSpPr>
      <dsp:spPr>
        <a:xfrm>
          <a:off x="1283427" y="3122412"/>
          <a:ext cx="1524132" cy="1524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2. How can these trends apply to Bellabeat products?</a:t>
          </a:r>
        </a:p>
      </dsp:txBody>
      <dsp:txXfrm>
        <a:off x="1283427" y="3122412"/>
        <a:ext cx="1524132" cy="1524132"/>
      </dsp:txXfrm>
    </dsp:sp>
    <dsp:sp modelId="{E09919AC-5B11-1E44-BA18-D46E902AE9C4}">
      <dsp:nvSpPr>
        <dsp:cNvPr id="0" name=""/>
        <dsp:cNvSpPr/>
      </dsp:nvSpPr>
      <dsp:spPr>
        <a:xfrm>
          <a:off x="242180" y="599824"/>
          <a:ext cx="3606627" cy="3606627"/>
        </a:xfrm>
        <a:prstGeom prst="circularArrow">
          <a:avLst>
            <a:gd name="adj1" fmla="val 8241"/>
            <a:gd name="adj2" fmla="val 575443"/>
            <a:gd name="adj3" fmla="val 10174902"/>
            <a:gd name="adj4" fmla="val 7257617"/>
            <a:gd name="adj5" fmla="val 9614"/>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C2F158-14B5-C14F-95EB-6886DADAB487}">
      <dsp:nvSpPr>
        <dsp:cNvPr id="0" name=""/>
        <dsp:cNvSpPr/>
      </dsp:nvSpPr>
      <dsp:spPr>
        <a:xfrm>
          <a:off x="548" y="900401"/>
          <a:ext cx="1524132" cy="1524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3. How can these insights help influence Bellabeat's marketing strategy?</a:t>
          </a:r>
        </a:p>
      </dsp:txBody>
      <dsp:txXfrm>
        <a:off x="548" y="900401"/>
        <a:ext cx="1524132" cy="1524132"/>
      </dsp:txXfrm>
    </dsp:sp>
    <dsp:sp modelId="{677B6455-7C47-B140-AE68-39753B07A038}">
      <dsp:nvSpPr>
        <dsp:cNvPr id="0" name=""/>
        <dsp:cNvSpPr/>
      </dsp:nvSpPr>
      <dsp:spPr>
        <a:xfrm>
          <a:off x="242180" y="599824"/>
          <a:ext cx="3606627" cy="3606627"/>
        </a:xfrm>
        <a:prstGeom prst="circularArrow">
          <a:avLst>
            <a:gd name="adj1" fmla="val 8241"/>
            <a:gd name="adj2" fmla="val 575443"/>
            <a:gd name="adj3" fmla="val 16859603"/>
            <a:gd name="adj4" fmla="val 14964955"/>
            <a:gd name="adj5" fmla="val 9614"/>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67679-2217-4018-9B0C-F3E950D0ACCA}">
      <dsp:nvSpPr>
        <dsp:cNvPr id="0" name=""/>
        <dsp:cNvSpPr/>
      </dsp:nvSpPr>
      <dsp:spPr>
        <a:xfrm>
          <a:off x="0" y="3262"/>
          <a:ext cx="7932419" cy="6948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9E38FB-EDC0-4621-A81D-34405662B118}">
      <dsp:nvSpPr>
        <dsp:cNvPr id="0" name=""/>
        <dsp:cNvSpPr/>
      </dsp:nvSpPr>
      <dsp:spPr>
        <a:xfrm>
          <a:off x="210184" y="159597"/>
          <a:ext cx="382153" cy="3821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7639B0-FE8F-41C9-8091-CF647B99BFAD}">
      <dsp:nvSpPr>
        <dsp:cNvPr id="0" name=""/>
        <dsp:cNvSpPr/>
      </dsp:nvSpPr>
      <dsp:spPr>
        <a:xfrm>
          <a:off x="802521" y="3262"/>
          <a:ext cx="7129897"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US" sz="1900" kern="1200"/>
            <a:t>The dataset reveals:</a:t>
          </a:r>
        </a:p>
      </dsp:txBody>
      <dsp:txXfrm>
        <a:off x="802521" y="3262"/>
        <a:ext cx="7129897" cy="694823"/>
      </dsp:txXfrm>
    </dsp:sp>
    <dsp:sp modelId="{138397B1-97F5-4A77-8EE3-CAA802685A29}">
      <dsp:nvSpPr>
        <dsp:cNvPr id="0" name=""/>
        <dsp:cNvSpPr/>
      </dsp:nvSpPr>
      <dsp:spPr>
        <a:xfrm>
          <a:off x="0" y="871792"/>
          <a:ext cx="7932419" cy="6948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7C2B1B-F7C4-442D-BBC2-17CAAB0414C4}">
      <dsp:nvSpPr>
        <dsp:cNvPr id="0" name=""/>
        <dsp:cNvSpPr/>
      </dsp:nvSpPr>
      <dsp:spPr>
        <a:xfrm>
          <a:off x="210184" y="1028127"/>
          <a:ext cx="382153" cy="3821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88B68D-81F5-4162-9972-1CDD519C8716}">
      <dsp:nvSpPr>
        <dsp:cNvPr id="0" name=""/>
        <dsp:cNvSpPr/>
      </dsp:nvSpPr>
      <dsp:spPr>
        <a:xfrm>
          <a:off x="802521" y="871792"/>
          <a:ext cx="7129897"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US" sz="1900" kern="1200"/>
            <a:t>- Active Minutes: High activity on weekdays compared to weekends.</a:t>
          </a:r>
        </a:p>
      </dsp:txBody>
      <dsp:txXfrm>
        <a:off x="802521" y="871792"/>
        <a:ext cx="7129897" cy="694823"/>
      </dsp:txXfrm>
    </dsp:sp>
    <dsp:sp modelId="{4853F111-EDF1-495E-BB69-F5536F8FE5B0}">
      <dsp:nvSpPr>
        <dsp:cNvPr id="0" name=""/>
        <dsp:cNvSpPr/>
      </dsp:nvSpPr>
      <dsp:spPr>
        <a:xfrm>
          <a:off x="0" y="1740322"/>
          <a:ext cx="7932419" cy="6948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0A425D-EA5B-4108-99B9-9E0086302978}">
      <dsp:nvSpPr>
        <dsp:cNvPr id="0" name=""/>
        <dsp:cNvSpPr/>
      </dsp:nvSpPr>
      <dsp:spPr>
        <a:xfrm>
          <a:off x="210184" y="1896657"/>
          <a:ext cx="382153" cy="3821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0BA336-2212-4F72-B217-6FF2B0694650}">
      <dsp:nvSpPr>
        <dsp:cNvPr id="0" name=""/>
        <dsp:cNvSpPr/>
      </dsp:nvSpPr>
      <dsp:spPr>
        <a:xfrm>
          <a:off x="802521" y="1740322"/>
          <a:ext cx="7129897"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US" sz="1900" kern="1200"/>
            <a:t>- Sleep Patterns: Average sleep hours align with wellness goals.</a:t>
          </a:r>
        </a:p>
      </dsp:txBody>
      <dsp:txXfrm>
        <a:off x="802521" y="1740322"/>
        <a:ext cx="7129897" cy="694823"/>
      </dsp:txXfrm>
    </dsp:sp>
    <dsp:sp modelId="{3B7A63B6-E75E-48CF-ABEE-D052F47CD96A}">
      <dsp:nvSpPr>
        <dsp:cNvPr id="0" name=""/>
        <dsp:cNvSpPr/>
      </dsp:nvSpPr>
      <dsp:spPr>
        <a:xfrm>
          <a:off x="0" y="2608851"/>
          <a:ext cx="7932419" cy="6948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825F3D-8691-4047-B510-4F5F1B4ACA68}">
      <dsp:nvSpPr>
        <dsp:cNvPr id="0" name=""/>
        <dsp:cNvSpPr/>
      </dsp:nvSpPr>
      <dsp:spPr>
        <a:xfrm>
          <a:off x="210184" y="2765187"/>
          <a:ext cx="382153" cy="3821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940F6C-5F13-4045-906E-3F5631898E53}">
      <dsp:nvSpPr>
        <dsp:cNvPr id="0" name=""/>
        <dsp:cNvSpPr/>
      </dsp:nvSpPr>
      <dsp:spPr>
        <a:xfrm>
          <a:off x="802521" y="2608851"/>
          <a:ext cx="7129897"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US" sz="1900" kern="1200"/>
            <a:t>- Hydration: Consistent hydration levels among users.</a:t>
          </a:r>
        </a:p>
      </dsp:txBody>
      <dsp:txXfrm>
        <a:off x="802521" y="2608851"/>
        <a:ext cx="7129897" cy="694823"/>
      </dsp:txXfrm>
    </dsp:sp>
    <dsp:sp modelId="{FBFFF13B-A162-4D75-92BB-CA7050CAC5B5}">
      <dsp:nvSpPr>
        <dsp:cNvPr id="0" name=""/>
        <dsp:cNvSpPr/>
      </dsp:nvSpPr>
      <dsp:spPr>
        <a:xfrm>
          <a:off x="0" y="3477381"/>
          <a:ext cx="7932419" cy="6948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11868F-9098-4C7D-AB46-F0C57A8BE3AF}">
      <dsp:nvSpPr>
        <dsp:cNvPr id="0" name=""/>
        <dsp:cNvSpPr/>
      </dsp:nvSpPr>
      <dsp:spPr>
        <a:xfrm>
          <a:off x="210184" y="3633717"/>
          <a:ext cx="382153" cy="3821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057333-8E7D-407D-B948-128146AEB2E8}">
      <dsp:nvSpPr>
        <dsp:cNvPr id="0" name=""/>
        <dsp:cNvSpPr/>
      </dsp:nvSpPr>
      <dsp:spPr>
        <a:xfrm>
          <a:off x="802521" y="3477381"/>
          <a:ext cx="7129897"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US" sz="1900" kern="1200"/>
            <a:t>These insights can guide Bellabeat in targeting user habits.</a:t>
          </a:r>
        </a:p>
      </dsp:txBody>
      <dsp:txXfrm>
        <a:off x="802521" y="3477381"/>
        <a:ext cx="7129897" cy="6948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0665-3318-7E4B-9CC0-DF101EEA2600}">
      <dsp:nvSpPr>
        <dsp:cNvPr id="0" name=""/>
        <dsp:cNvSpPr/>
      </dsp:nvSpPr>
      <dsp:spPr>
        <a:xfrm>
          <a:off x="991552" y="898980"/>
          <a:ext cx="793241" cy="7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B0631F-6F54-9F45-AF6E-B487179791AC}">
      <dsp:nvSpPr>
        <dsp:cNvPr id="0" name=""/>
        <dsp:cNvSpPr/>
      </dsp:nvSpPr>
      <dsp:spPr>
        <a:xfrm>
          <a:off x="1832388" y="832384"/>
          <a:ext cx="91222" cy="171223"/>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8EAD1D-C739-1C45-8585-3EF1337BC7E8}">
      <dsp:nvSpPr>
        <dsp:cNvPr id="0" name=""/>
        <dsp:cNvSpPr/>
      </dsp:nvSpPr>
      <dsp:spPr>
        <a:xfrm>
          <a:off x="499195" y="505814"/>
          <a:ext cx="786402" cy="786402"/>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0517" tIns="30517" rIns="30517" bIns="30517" numCol="1" spcCol="1270" anchor="ctr" anchorCtr="0">
          <a:noAutofit/>
        </a:bodyPr>
        <a:lstStyle/>
        <a:p>
          <a:pPr marL="0" lvl="0" indent="0" algn="ctr" defTabSz="1600200">
            <a:lnSpc>
              <a:spcPct val="90000"/>
            </a:lnSpc>
            <a:spcBef>
              <a:spcPct val="0"/>
            </a:spcBef>
            <a:spcAft>
              <a:spcPct val="35000"/>
            </a:spcAft>
            <a:buNone/>
          </a:pPr>
          <a:r>
            <a:rPr lang="en-US" sz="3600" kern="1200"/>
            <a:t>1</a:t>
          </a:r>
        </a:p>
      </dsp:txBody>
      <dsp:txXfrm>
        <a:off x="614361" y="620980"/>
        <a:ext cx="556070" cy="556070"/>
      </dsp:txXfrm>
    </dsp:sp>
    <dsp:sp modelId="{74427455-7563-7F4B-9FF3-A458CE24644A}">
      <dsp:nvSpPr>
        <dsp:cNvPr id="0" name=""/>
        <dsp:cNvSpPr/>
      </dsp:nvSpPr>
      <dsp:spPr>
        <a:xfrm>
          <a:off x="0" y="1457705"/>
          <a:ext cx="1784794" cy="22113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787" tIns="165100" rIns="140787" bIns="165100" numCol="1" spcCol="1270" anchor="t" anchorCtr="0">
          <a:noAutofit/>
        </a:bodyPr>
        <a:lstStyle/>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700" kern="1200" dirty="0"/>
            <a:t>Promote activity-based challenges within the </a:t>
          </a:r>
          <a:r>
            <a:rPr lang="en-US" sz="1700" kern="1200" dirty="0" err="1"/>
            <a:t>Bellabeat</a:t>
          </a:r>
          <a:r>
            <a:rPr lang="en-US" sz="1700" kern="1200" dirty="0"/>
            <a:t> app.</a:t>
          </a:r>
        </a:p>
      </dsp:txBody>
      <dsp:txXfrm>
        <a:off x="0" y="1814664"/>
        <a:ext cx="1784794" cy="1854341"/>
      </dsp:txXfrm>
    </dsp:sp>
    <dsp:sp modelId="{18F7BFC5-359E-8E4E-8EBF-C2A379C949C5}">
      <dsp:nvSpPr>
        <dsp:cNvPr id="0" name=""/>
        <dsp:cNvSpPr/>
      </dsp:nvSpPr>
      <dsp:spPr>
        <a:xfrm>
          <a:off x="1983104" y="899248"/>
          <a:ext cx="1784794" cy="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F58D95-86CC-9249-AF53-36F4CC571993}">
      <dsp:nvSpPr>
        <dsp:cNvPr id="0" name=""/>
        <dsp:cNvSpPr/>
      </dsp:nvSpPr>
      <dsp:spPr>
        <a:xfrm>
          <a:off x="3815493" y="832606"/>
          <a:ext cx="91222" cy="171456"/>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BA6942-B593-7049-9BF3-AF9F7777CFA8}">
      <dsp:nvSpPr>
        <dsp:cNvPr id="0" name=""/>
        <dsp:cNvSpPr/>
      </dsp:nvSpPr>
      <dsp:spPr>
        <a:xfrm>
          <a:off x="2482300" y="506082"/>
          <a:ext cx="786402" cy="786402"/>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0517" tIns="30517" rIns="30517" bIns="30517" numCol="1" spcCol="1270" anchor="ctr" anchorCtr="0">
          <a:noAutofit/>
        </a:bodyPr>
        <a:lstStyle/>
        <a:p>
          <a:pPr marL="0" lvl="0" indent="0" algn="ctr" defTabSz="1600200">
            <a:lnSpc>
              <a:spcPct val="90000"/>
            </a:lnSpc>
            <a:spcBef>
              <a:spcPct val="0"/>
            </a:spcBef>
            <a:spcAft>
              <a:spcPct val="35000"/>
            </a:spcAft>
            <a:buNone/>
          </a:pPr>
          <a:r>
            <a:rPr lang="en-US" sz="3600" kern="1200"/>
            <a:t>2</a:t>
          </a:r>
        </a:p>
      </dsp:txBody>
      <dsp:txXfrm>
        <a:off x="2597466" y="621248"/>
        <a:ext cx="556070" cy="556070"/>
      </dsp:txXfrm>
    </dsp:sp>
    <dsp:sp modelId="{BBF6E403-731B-EB46-8CD3-68A345AA43F1}">
      <dsp:nvSpPr>
        <dsp:cNvPr id="0" name=""/>
        <dsp:cNvSpPr/>
      </dsp:nvSpPr>
      <dsp:spPr>
        <a:xfrm>
          <a:off x="1983104" y="1458353"/>
          <a:ext cx="1784794" cy="22113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787" tIns="165100" rIns="140787" bIns="165100" numCol="1" spcCol="1270" anchor="t" anchorCtr="0">
          <a:noAutofit/>
        </a:bodyPr>
        <a:lstStyle/>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r>
            <a:rPr lang="en-US" sz="1700" kern="1200" dirty="0"/>
            <a:t> Highlight features for tracking active minutes and sleep insights.</a:t>
          </a:r>
        </a:p>
      </dsp:txBody>
      <dsp:txXfrm>
        <a:off x="1983104" y="1815312"/>
        <a:ext cx="1784794" cy="1854341"/>
      </dsp:txXfrm>
    </dsp:sp>
    <dsp:sp modelId="{A3788A8D-C720-2747-89EF-37FC924E63F0}">
      <dsp:nvSpPr>
        <dsp:cNvPr id="0" name=""/>
        <dsp:cNvSpPr/>
      </dsp:nvSpPr>
      <dsp:spPr>
        <a:xfrm>
          <a:off x="3966209" y="899248"/>
          <a:ext cx="1784794" cy="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44803D-70DF-B441-985A-FB5A0AD580E4}">
      <dsp:nvSpPr>
        <dsp:cNvPr id="0" name=""/>
        <dsp:cNvSpPr/>
      </dsp:nvSpPr>
      <dsp:spPr>
        <a:xfrm>
          <a:off x="5798598" y="832606"/>
          <a:ext cx="91222" cy="171456"/>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2BCAC1-5D20-4D45-B5C0-538ECC78828E}">
      <dsp:nvSpPr>
        <dsp:cNvPr id="0" name=""/>
        <dsp:cNvSpPr/>
      </dsp:nvSpPr>
      <dsp:spPr>
        <a:xfrm>
          <a:off x="4465405" y="506082"/>
          <a:ext cx="786402" cy="786402"/>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0517" tIns="30517" rIns="30517" bIns="30517" numCol="1" spcCol="1270" anchor="ctr" anchorCtr="0">
          <a:noAutofit/>
        </a:bodyPr>
        <a:lstStyle/>
        <a:p>
          <a:pPr marL="0" lvl="0" indent="0" algn="ctr" defTabSz="1600200">
            <a:lnSpc>
              <a:spcPct val="90000"/>
            </a:lnSpc>
            <a:spcBef>
              <a:spcPct val="0"/>
            </a:spcBef>
            <a:spcAft>
              <a:spcPct val="35000"/>
            </a:spcAft>
            <a:buNone/>
          </a:pPr>
          <a:r>
            <a:rPr lang="en-US" sz="3600" kern="1200"/>
            <a:t>3</a:t>
          </a:r>
        </a:p>
      </dsp:txBody>
      <dsp:txXfrm>
        <a:off x="4580571" y="621248"/>
        <a:ext cx="556070" cy="556070"/>
      </dsp:txXfrm>
    </dsp:sp>
    <dsp:sp modelId="{546EB886-A704-6B4C-BADD-EE776D2B45BE}">
      <dsp:nvSpPr>
        <dsp:cNvPr id="0" name=""/>
        <dsp:cNvSpPr/>
      </dsp:nvSpPr>
      <dsp:spPr>
        <a:xfrm>
          <a:off x="3966209" y="1458353"/>
          <a:ext cx="1784794" cy="22113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787" tIns="165100" rIns="140787" bIns="165100" numCol="1" spcCol="1270" anchor="t" anchorCtr="0">
          <a:noAutofit/>
        </a:bodyPr>
        <a:lstStyle/>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r>
            <a:rPr lang="en-US" sz="1700" kern="1200" dirty="0"/>
            <a:t> Showcase the Spring water bottle for hydration tracking.</a:t>
          </a:r>
        </a:p>
      </dsp:txBody>
      <dsp:txXfrm>
        <a:off x="3966209" y="1815312"/>
        <a:ext cx="1784794" cy="1854341"/>
      </dsp:txXfrm>
    </dsp:sp>
    <dsp:sp modelId="{1A2C1226-F0F1-4044-862F-AE568361AFD5}">
      <dsp:nvSpPr>
        <dsp:cNvPr id="0" name=""/>
        <dsp:cNvSpPr/>
      </dsp:nvSpPr>
      <dsp:spPr>
        <a:xfrm>
          <a:off x="5949314" y="899248"/>
          <a:ext cx="892397" cy="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5C96B0-F3EA-EC4B-9149-716319FB56B6}">
      <dsp:nvSpPr>
        <dsp:cNvPr id="0" name=""/>
        <dsp:cNvSpPr/>
      </dsp:nvSpPr>
      <dsp:spPr>
        <a:xfrm>
          <a:off x="6448509" y="506082"/>
          <a:ext cx="786402" cy="786402"/>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0517" tIns="30517" rIns="30517" bIns="30517" numCol="1" spcCol="1270" anchor="ctr" anchorCtr="0">
          <a:noAutofit/>
        </a:bodyPr>
        <a:lstStyle/>
        <a:p>
          <a:pPr marL="0" lvl="0" indent="0" algn="ctr" defTabSz="1600200">
            <a:lnSpc>
              <a:spcPct val="90000"/>
            </a:lnSpc>
            <a:spcBef>
              <a:spcPct val="0"/>
            </a:spcBef>
            <a:spcAft>
              <a:spcPct val="35000"/>
            </a:spcAft>
            <a:buNone/>
          </a:pPr>
          <a:r>
            <a:rPr lang="en-US" sz="3600" kern="1200"/>
            <a:t>4</a:t>
          </a:r>
        </a:p>
      </dsp:txBody>
      <dsp:txXfrm>
        <a:off x="6563675" y="621248"/>
        <a:ext cx="556070" cy="556070"/>
      </dsp:txXfrm>
    </dsp:sp>
    <dsp:sp modelId="{0406BE51-4CB9-1342-93B8-24160F9BEE3F}">
      <dsp:nvSpPr>
        <dsp:cNvPr id="0" name=""/>
        <dsp:cNvSpPr/>
      </dsp:nvSpPr>
      <dsp:spPr>
        <a:xfrm>
          <a:off x="5949314" y="1458353"/>
          <a:ext cx="1784794" cy="22113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787" tIns="165100" rIns="140787" bIns="165100" numCol="1" spcCol="1270" anchor="t" anchorCtr="0">
          <a:noAutofit/>
        </a:bodyPr>
        <a:lstStyle/>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r>
            <a:rPr lang="en-US" sz="1700" kern="1200" dirty="0"/>
            <a:t>Leverage weekly trends for targeted marketing campaigns.</a:t>
          </a:r>
        </a:p>
      </dsp:txBody>
      <dsp:txXfrm>
        <a:off x="5949314" y="1815312"/>
        <a:ext cx="1784794" cy="1854341"/>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5BCAD085-E8A6-8845-BD4E-CB4CCA059FC4}" type="datetimeFigureOut">
              <a:rPr lang="en-US" smtClean="0"/>
              <a:t>1/4/25</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108813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8125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5BCAD085-E8A6-8845-BD4E-CB4CCA059FC4}" type="datetimeFigureOut">
              <a:rPr lang="en-US" smtClean="0"/>
              <a:t>1/4/25</a:t>
            </a:fld>
            <a:endParaRPr lang="en-US"/>
          </a:p>
        </p:txBody>
      </p:sp>
      <p:sp>
        <p:nvSpPr>
          <p:cNvPr id="5" name="Footer Placeholder 4"/>
          <p:cNvSpPr>
            <a:spLocks noGrp="1"/>
          </p:cNvSpPr>
          <p:nvPr>
            <p:ph type="ftr" sz="quarter" idx="11"/>
          </p:nvPr>
        </p:nvSpPr>
        <p:spPr>
          <a:xfrm>
            <a:off x="640080" y="6227064"/>
            <a:ext cx="7854696" cy="320040"/>
          </a:xfrm>
        </p:spPr>
        <p:txBody>
          <a:body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8422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166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0080" y="320040"/>
            <a:ext cx="2743200" cy="320040"/>
          </a:xfrm>
        </p:spPr>
        <p:txBody>
          <a:bodyPr/>
          <a:lstStyle/>
          <a:p>
            <a:fld id="{5BCAD085-E8A6-8845-BD4E-CB4CCA059FC4}" type="datetimeFigureOut">
              <a:rPr lang="en-US" smtClean="0"/>
              <a:t>1/4/25</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23149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5BCAD085-E8A6-8845-BD4E-CB4CCA059FC4}" type="datetimeFigureOut">
              <a:rPr lang="en-US" smtClean="0"/>
              <a:t>1/4/25</a:t>
            </a:fld>
            <a:endParaRPr lang="en-US"/>
          </a:p>
        </p:txBody>
      </p:sp>
      <p:sp>
        <p:nvSpPr>
          <p:cNvPr id="6" name="Footer Placeholder 5"/>
          <p:cNvSpPr>
            <a:spLocks noGrp="1"/>
          </p:cNvSpPr>
          <p:nvPr>
            <p:ph type="ftr" sz="quarter" idx="11"/>
          </p:nvPr>
        </p:nvSpPr>
        <p:spPr>
          <a:xfrm>
            <a:off x="640080" y="6227064"/>
            <a:ext cx="7854696" cy="320040"/>
          </a:xfrm>
        </p:spPr>
        <p:txBody>
          <a:bodyPr/>
          <a:lstStyle/>
          <a:p>
            <a:endParaRPr lang="en-US"/>
          </a:p>
        </p:txBody>
      </p:sp>
      <p:sp>
        <p:nvSpPr>
          <p:cNvPr id="7" name="Slide Number Placeholder 6"/>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46649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5BCAD085-E8A6-8845-BD4E-CB4CCA059FC4}" type="datetimeFigureOut">
              <a:rPr lang="en-US" smtClean="0"/>
              <a:t>1/4/25</a:t>
            </a:fld>
            <a:endParaRPr lang="en-US"/>
          </a:p>
        </p:txBody>
      </p:sp>
      <p:sp>
        <p:nvSpPr>
          <p:cNvPr id="8" name="Footer Placeholder 7"/>
          <p:cNvSpPr>
            <a:spLocks noGrp="1"/>
          </p:cNvSpPr>
          <p:nvPr>
            <p:ph type="ftr" sz="quarter" idx="11"/>
          </p:nvPr>
        </p:nvSpPr>
        <p:spPr>
          <a:xfrm>
            <a:off x="640080" y="6227064"/>
            <a:ext cx="7854696" cy="320040"/>
          </a:xfrm>
        </p:spPr>
        <p:txBody>
          <a:bodyPr/>
          <a:lstStyle/>
          <a:p>
            <a:endParaRPr lang="en-US"/>
          </a:p>
        </p:txBody>
      </p:sp>
      <p:sp>
        <p:nvSpPr>
          <p:cNvPr id="9" name="Slide Number Placeholder 8"/>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302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1/4/25</a:t>
            </a:fld>
            <a:endParaRPr lang="en-US"/>
          </a:p>
        </p:txBody>
      </p:sp>
      <p:sp>
        <p:nvSpPr>
          <p:cNvPr id="4" name="Footer Placeholder 3"/>
          <p:cNvSpPr>
            <a:spLocks noGrp="1"/>
          </p:cNvSpPr>
          <p:nvPr>
            <p:ph type="ftr" sz="quarter" idx="11"/>
          </p:nvPr>
        </p:nvSpPr>
        <p:spPr>
          <a:xfrm>
            <a:off x="640080" y="6227064"/>
            <a:ext cx="7854696" cy="320040"/>
          </a:xfr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01472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5BCAD085-E8A6-8845-BD4E-CB4CCA059FC4}" type="datetimeFigureOut">
              <a:rPr lang="en-US" smtClean="0"/>
              <a:t>1/4/25</a:t>
            </a:fld>
            <a:endParaRPr lang="en-US"/>
          </a:p>
        </p:txBody>
      </p:sp>
      <p:sp>
        <p:nvSpPr>
          <p:cNvPr id="3" name="Footer Placeholder 2"/>
          <p:cNvSpPr>
            <a:spLocks noGrp="1"/>
          </p:cNvSpPr>
          <p:nvPr>
            <p:ph type="ftr" sz="quarter" idx="11"/>
          </p:nvPr>
        </p:nvSpPr>
        <p:spPr>
          <a:xfrm>
            <a:off x="640080" y="6227064"/>
            <a:ext cx="7854696" cy="320040"/>
          </a:xfrm>
        </p:spPr>
        <p:txBody>
          <a:bodyPr/>
          <a:lstStyle/>
          <a:p>
            <a:endParaRPr lang="en-US"/>
          </a:p>
        </p:txBody>
      </p:sp>
      <p:sp>
        <p:nvSpPr>
          <p:cNvPr id="4" name="Slide Number Placeholder 3"/>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81466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19181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40080" y="320040"/>
            <a:ext cx="2743200" cy="320040"/>
          </a:xfrm>
        </p:spPr>
        <p:txBody>
          <a:bodyPr/>
          <a:lstStyle/>
          <a:p>
            <a:fld id="{5BCAD085-E8A6-8845-BD4E-CB4CCA059FC4}" type="datetimeFigureOut">
              <a:rPr lang="en-US" smtClean="0"/>
              <a:t>1/4/25</a:t>
            </a:fld>
            <a:endParaRPr lang="en-US"/>
          </a:p>
        </p:txBody>
      </p:sp>
      <p:sp>
        <p:nvSpPr>
          <p:cNvPr id="6" name="Footer Placeholder 5"/>
          <p:cNvSpPr>
            <a:spLocks noGrp="1"/>
          </p:cNvSpPr>
          <p:nvPr>
            <p:ph type="ftr" sz="quarter" idx="11"/>
          </p:nvPr>
        </p:nvSpPr>
        <p:spPr>
          <a:xfrm>
            <a:off x="640080" y="6227064"/>
            <a:ext cx="4358641" cy="320040"/>
          </a:xfrm>
        </p:spPr>
        <p:txBody>
          <a:bodyPr/>
          <a:lstStyle/>
          <a:p>
            <a:endParaRPr lang="en-US" dirty="0"/>
          </a:p>
        </p:txBody>
      </p:sp>
      <p:sp>
        <p:nvSpPr>
          <p:cNvPr id="7" name="Slide Number Placeholder 6"/>
          <p:cNvSpPr>
            <a:spLocks noGrp="1"/>
          </p:cNvSpPr>
          <p:nvPr>
            <p:ph type="sldNum" sz="quarter" idx="12"/>
          </p:nvPr>
        </p:nvSpPr>
        <p:spPr>
          <a:xfrm>
            <a:off x="4315463"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33125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5BCAD085-E8A6-8845-BD4E-CB4CCA059FC4}" type="datetimeFigureOut">
              <a:rPr lang="en-US" smtClean="0"/>
              <a:t>1/4/25</a:t>
            </a:fld>
            <a:endParaRPr lang="en-US"/>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51757847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err="1"/>
              <a:t>Bellabeat</a:t>
            </a:r>
            <a:r>
              <a:rPr dirty="0"/>
              <a:t> Case Study</a:t>
            </a:r>
          </a:p>
        </p:txBody>
      </p:sp>
      <p:sp>
        <p:nvSpPr>
          <p:cNvPr id="3" name="Subtitle 2"/>
          <p:cNvSpPr>
            <a:spLocks noGrp="1"/>
          </p:cNvSpPr>
          <p:nvPr>
            <p:ph type="subTitle" idx="1"/>
          </p:nvPr>
        </p:nvSpPr>
        <p:spPr/>
        <p:txBody>
          <a:bodyPr/>
          <a:lstStyle/>
          <a:p>
            <a:r>
              <a:rPr dirty="0"/>
              <a:t>How Can a Wellness Technology Company Play It Smart?</a:t>
            </a:r>
            <a:endParaRPr lang="en-US" dirty="0"/>
          </a:p>
          <a:p>
            <a:r>
              <a:rPr lang="en-US" dirty="0"/>
              <a:t>Cap Stone Google Data Analytics Case Study </a:t>
            </a:r>
            <a:endParaRPr dirty="0"/>
          </a:p>
        </p:txBody>
      </p:sp>
      <p:sp>
        <p:nvSpPr>
          <p:cNvPr id="4" name="TextBox 3">
            <a:extLst>
              <a:ext uri="{FF2B5EF4-FFF2-40B4-BE49-F238E27FC236}">
                <a16:creationId xmlns:a16="http://schemas.microsoft.com/office/drawing/2014/main" id="{3CB69F73-4E0D-52C8-D6FE-0FD6F8DD5298}"/>
              </a:ext>
            </a:extLst>
          </p:cNvPr>
          <p:cNvSpPr txBox="1"/>
          <p:nvPr/>
        </p:nvSpPr>
        <p:spPr>
          <a:xfrm>
            <a:off x="2062716" y="5390707"/>
            <a:ext cx="1939377" cy="646331"/>
          </a:xfrm>
          <a:prstGeom prst="rect">
            <a:avLst/>
          </a:prstGeom>
          <a:noFill/>
        </p:spPr>
        <p:txBody>
          <a:bodyPr wrap="none" rtlCol="0">
            <a:spAutoFit/>
          </a:bodyPr>
          <a:lstStyle/>
          <a:p>
            <a:r>
              <a:rPr lang="en-US" dirty="0"/>
              <a:t>Author : Sulay Cay </a:t>
            </a:r>
          </a:p>
          <a:p>
            <a:r>
              <a:rPr lang="en-US" dirty="0"/>
              <a:t>Date: 05-Jan-2025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The Bellabeat case study focuses on analyzing Fitbit smart device data to uncover trends and provide actionable insights for marketing strategies.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Business Questions</a:t>
            </a:r>
          </a:p>
        </p:txBody>
      </p:sp>
      <p:graphicFrame>
        <p:nvGraphicFramePr>
          <p:cNvPr id="5" name="Content Placeholder 2">
            <a:extLst>
              <a:ext uri="{FF2B5EF4-FFF2-40B4-BE49-F238E27FC236}">
                <a16:creationId xmlns:a16="http://schemas.microsoft.com/office/drawing/2014/main" id="{970BAEAF-57C1-2719-EC93-79E8B38FC4C9}"/>
              </a:ext>
            </a:extLst>
          </p:cNvPr>
          <p:cNvGraphicFramePr>
            <a:graphicFrameLocks noGrp="1"/>
          </p:cNvGraphicFramePr>
          <p:nvPr>
            <p:ph idx="1"/>
          </p:nvPr>
        </p:nvGraphicFramePr>
        <p:xfrm>
          <a:off x="4416425" y="803275"/>
          <a:ext cx="4090988" cy="524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Activity Data Visualization (Monday &amp; Tuesday)</a:t>
            </a:r>
          </a:p>
        </p:txBody>
      </p:sp>
      <p:pic>
        <p:nvPicPr>
          <p:cNvPr id="3" name="Picture 2" descr="Bellabeat_Activity_Chart_Adjusted.png"/>
          <p:cNvPicPr>
            <a:picLocks noChangeAspect="1"/>
          </p:cNvPicPr>
          <p:nvPr/>
        </p:nvPicPr>
        <p:blipFill>
          <a:blip r:embed="rId2"/>
          <a:stretch>
            <a:fillRect/>
          </a:stretch>
        </p:blipFill>
        <p:spPr>
          <a:xfrm>
            <a:off x="914400" y="1371600"/>
            <a:ext cx="7315200" cy="43891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9465" y="798881"/>
            <a:ext cx="6505070" cy="1048945"/>
          </a:xfrm>
        </p:spPr>
        <p:txBody>
          <a:bodyPr>
            <a:normAutofit/>
          </a:bodyPr>
          <a:lstStyle/>
          <a:p>
            <a:r>
              <a:rPr lang="en-US" dirty="0">
                <a:solidFill>
                  <a:schemeClr val="tx1"/>
                </a:solidFill>
              </a:rPr>
              <a:t>Data Analysis Summary</a:t>
            </a:r>
          </a:p>
        </p:txBody>
      </p:sp>
      <p:graphicFrame>
        <p:nvGraphicFramePr>
          <p:cNvPr id="7" name="Content Placeholder 2">
            <a:extLst>
              <a:ext uri="{FF2B5EF4-FFF2-40B4-BE49-F238E27FC236}">
                <a16:creationId xmlns:a16="http://schemas.microsoft.com/office/drawing/2014/main" id="{D8C9942B-085D-16CC-473B-D86B8048614B}"/>
              </a:ext>
            </a:extLst>
          </p:cNvPr>
          <p:cNvGraphicFramePr>
            <a:graphicFrameLocks noGrp="1"/>
          </p:cNvGraphicFramePr>
          <p:nvPr>
            <p:ph idx="1"/>
            <p:extLst>
              <p:ext uri="{D42A27DB-BD31-4B8C-83A1-F6EECF244321}">
                <p14:modId xmlns:p14="http://schemas.microsoft.com/office/powerpoint/2010/main" val="3350525966"/>
              </p:ext>
            </p:extLst>
          </p:nvPr>
        </p:nvGraphicFramePr>
        <p:xfrm>
          <a:off x="605791" y="1990976"/>
          <a:ext cx="7932419"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4094" y="960120"/>
            <a:ext cx="2899271" cy="4171278"/>
          </a:xfrm>
        </p:spPr>
        <p:txBody>
          <a:bodyPr>
            <a:normAutofit/>
          </a:bodyPr>
          <a:lstStyle/>
          <a:p>
            <a:pPr algn="r"/>
            <a:r>
              <a:rPr lang="en-US" sz="3800">
                <a:solidFill>
                  <a:schemeClr val="tx1"/>
                </a:solidFill>
              </a:rPr>
              <a:t>Random Data Insights</a:t>
            </a:r>
          </a:p>
        </p:txBody>
      </p:sp>
      <p:sp>
        <p:nvSpPr>
          <p:cNvPr id="3" name="Content Placeholder 2"/>
          <p:cNvSpPr>
            <a:spLocks noGrp="1"/>
          </p:cNvSpPr>
          <p:nvPr>
            <p:ph idx="1"/>
          </p:nvPr>
        </p:nvSpPr>
        <p:spPr>
          <a:xfrm>
            <a:off x="3737373" y="960120"/>
            <a:ext cx="4133850" cy="4171278"/>
          </a:xfrm>
        </p:spPr>
        <p:txBody>
          <a:bodyPr>
            <a:normAutofit/>
          </a:bodyPr>
          <a:lstStyle/>
          <a:p>
            <a:r>
              <a:t>The dataset includes various metrics such as Active Minutes, Sedentary Minutes, Steps, Calories Burned, Sleep Hours, and Hydration across days of the week.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9465" y="798881"/>
            <a:ext cx="6505070" cy="1048945"/>
          </a:xfrm>
        </p:spPr>
        <p:txBody>
          <a:bodyPr>
            <a:normAutofit/>
          </a:bodyPr>
          <a:lstStyle/>
          <a:p>
            <a:r>
              <a:rPr lang="en-US">
                <a:solidFill>
                  <a:schemeClr val="tx1"/>
                </a:solidFill>
              </a:rPr>
              <a:t>Recommendations</a:t>
            </a:r>
          </a:p>
        </p:txBody>
      </p:sp>
      <p:graphicFrame>
        <p:nvGraphicFramePr>
          <p:cNvPr id="58" name="Content Placeholder 2">
            <a:extLst>
              <a:ext uri="{FF2B5EF4-FFF2-40B4-BE49-F238E27FC236}">
                <a16:creationId xmlns:a16="http://schemas.microsoft.com/office/drawing/2014/main" id="{064FAA64-DF57-3B45-B700-84051B601E40}"/>
              </a:ext>
            </a:extLst>
          </p:cNvPr>
          <p:cNvGraphicFramePr>
            <a:graphicFrameLocks noGrp="1"/>
          </p:cNvGraphicFramePr>
          <p:nvPr>
            <p:ph idx="1"/>
            <p:extLst>
              <p:ext uri="{D42A27DB-BD31-4B8C-83A1-F6EECF244321}">
                <p14:modId xmlns:p14="http://schemas.microsoft.com/office/powerpoint/2010/main" val="1952206908"/>
              </p:ext>
            </p:extLst>
          </p:nvPr>
        </p:nvGraphicFramePr>
        <p:xfrm>
          <a:off x="605791" y="1990976"/>
          <a:ext cx="7932419"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4094" y="960120"/>
            <a:ext cx="3423400" cy="4171278"/>
          </a:xfrm>
        </p:spPr>
        <p:txBody>
          <a:bodyPr>
            <a:normAutofit/>
          </a:bodyPr>
          <a:lstStyle/>
          <a:p>
            <a:pPr algn="r"/>
            <a:r>
              <a:rPr lang="en-US" sz="2400" dirty="0">
                <a:solidFill>
                  <a:schemeClr val="tx1"/>
                </a:solidFill>
              </a:rPr>
              <a:t>Conclusion </a:t>
            </a:r>
            <a:br>
              <a:rPr lang="en-US" sz="2400" dirty="0">
                <a:solidFill>
                  <a:schemeClr val="tx1"/>
                </a:solidFill>
              </a:rPr>
            </a:br>
            <a:r>
              <a:rPr lang="en-US" sz="2400" dirty="0">
                <a:solidFill>
                  <a:schemeClr val="tx1"/>
                </a:solidFill>
              </a:rPr>
              <a:t>and </a:t>
            </a:r>
            <a:br>
              <a:rPr lang="en-US" sz="2400" dirty="0">
                <a:solidFill>
                  <a:schemeClr val="tx1"/>
                </a:solidFill>
              </a:rPr>
            </a:br>
            <a:r>
              <a:rPr lang="en-US" sz="2400" b="1" i="0" u="none" strike="noStrike" dirty="0">
                <a:solidFill>
                  <a:srgbClr val="000000"/>
                </a:solidFill>
                <a:effectLst/>
              </a:rPr>
              <a:t>Recommendations</a:t>
            </a:r>
            <a:endParaRPr lang="en-US" sz="2400" dirty="0">
              <a:solidFill>
                <a:schemeClr val="tx1"/>
              </a:solidFill>
            </a:endParaRPr>
          </a:p>
        </p:txBody>
      </p:sp>
      <p:sp>
        <p:nvSpPr>
          <p:cNvPr id="3" name="Content Placeholder 2"/>
          <p:cNvSpPr>
            <a:spLocks noGrp="1"/>
          </p:cNvSpPr>
          <p:nvPr>
            <p:ph idx="1"/>
          </p:nvPr>
        </p:nvSpPr>
        <p:spPr>
          <a:xfrm>
            <a:off x="3907494" y="960120"/>
            <a:ext cx="4133850" cy="4171278"/>
          </a:xfrm>
        </p:spPr>
        <p:txBody>
          <a:bodyPr>
            <a:normAutofit/>
          </a:bodyPr>
          <a:lstStyle/>
          <a:p>
            <a:r>
              <a:rPr lang="en-US" b="0" i="0" u="none" strike="noStrike" dirty="0" err="1">
                <a:solidFill>
                  <a:srgbClr val="000000"/>
                </a:solidFill>
                <a:effectLst/>
                <a:latin typeface="-webkit-standard"/>
              </a:rPr>
              <a:t>Bellabeat's</a:t>
            </a:r>
            <a:r>
              <a:rPr lang="en-US" b="0" i="0" u="none" strike="noStrike" dirty="0">
                <a:solidFill>
                  <a:srgbClr val="000000"/>
                </a:solidFill>
                <a:effectLst/>
                <a:latin typeface="-webkit-standard"/>
              </a:rPr>
              <a:t> analysis of smart device data uncovers valuable trends and user behaviors, offering actionable insights. By utilizing this information, </a:t>
            </a:r>
            <a:r>
              <a:rPr lang="en-US" b="0" i="0" u="none" strike="noStrike" dirty="0" err="1">
                <a:solidFill>
                  <a:srgbClr val="000000"/>
                </a:solidFill>
                <a:effectLst/>
                <a:latin typeface="-webkit-standard"/>
              </a:rPr>
              <a:t>Bellabeat</a:t>
            </a:r>
            <a:r>
              <a:rPr lang="en-US" b="0" i="0" u="none" strike="noStrike" dirty="0">
                <a:solidFill>
                  <a:srgbClr val="000000"/>
                </a:solidFill>
                <a:effectLst/>
                <a:latin typeface="-webkit-standard"/>
              </a:rPr>
              <a:t> can refine its products and marketing strategies to align more closely with the needs of its target audience. Future plans include introducing personalized challenges and emphasizing features like hydration and sleep tracking. Additionally, prioritizing comfort and ease of use will be crucial, as users highly value wearable devices that are both comfortable and user-friendly.</a:t>
            </a:r>
            <a:endParaRPr lang="en-US" dirty="0"/>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3960F"/>
      </a:accent1>
      <a:accent2>
        <a:srgbClr val="E04116"/>
      </a:accent2>
      <a:accent3>
        <a:srgbClr val="9D4DE7"/>
      </a:accent3>
      <a:accent4>
        <a:srgbClr val="449EF3"/>
      </a:accent4>
      <a:accent5>
        <a:srgbClr val="39C6BE"/>
      </a:accent5>
      <a:accent6>
        <a:srgbClr val="88C933"/>
      </a:accent6>
      <a:hlink>
        <a:srgbClr val="EBB41F"/>
      </a:hlink>
      <a:folHlink>
        <a:srgbClr val="E1D676"/>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docProps/app.xml><?xml version="1.0" encoding="utf-8"?>
<Properties xmlns="http://schemas.openxmlformats.org/officeDocument/2006/extended-properties" xmlns:vt="http://schemas.openxmlformats.org/officeDocument/2006/docPropsVTypes">
  <Template>Atlas</Template>
  <TotalTime>1602</TotalTime>
  <Words>306</Words>
  <Application>Microsoft Macintosh PowerPoint</Application>
  <PresentationFormat>On-screen Show (4:3)</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-webkit-standard</vt:lpstr>
      <vt:lpstr>Calibri Light</vt:lpstr>
      <vt:lpstr>Rockwell</vt:lpstr>
      <vt:lpstr>Wingdings</vt:lpstr>
      <vt:lpstr>Atlas</vt:lpstr>
      <vt:lpstr>Bellabeat Case Study</vt:lpstr>
      <vt:lpstr>Introduction</vt:lpstr>
      <vt:lpstr>Key Business Questions</vt:lpstr>
      <vt:lpstr>Activity Data Visualization (Monday &amp; Tuesday)</vt:lpstr>
      <vt:lpstr>Data Analysis Summary</vt:lpstr>
      <vt:lpstr>Random Data Insights</vt:lpstr>
      <vt:lpstr>Recommendations</vt:lpstr>
      <vt:lpstr>Conclusion  and  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Mountain Stone Marketing</cp:lastModifiedBy>
  <cp:revision>2</cp:revision>
  <dcterms:created xsi:type="dcterms:W3CDTF">2013-01-27T09:14:16Z</dcterms:created>
  <dcterms:modified xsi:type="dcterms:W3CDTF">2025-01-06T02:44:26Z</dcterms:modified>
  <cp:category/>
</cp:coreProperties>
</file>