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60" r:id="rId5"/>
    <p:sldId id="257" r:id="rId6"/>
    <p:sldId id="259" r:id="rId7"/>
    <p:sldId id="262" r:id="rId8"/>
    <p:sldId id="263" r:id="rId9"/>
    <p:sldId id="264" r:id="rId10"/>
    <p:sldId id="269" r:id="rId11"/>
    <p:sldId id="272" r:id="rId12"/>
    <p:sldId id="273" r:id="rId13"/>
    <p:sldId id="274" r:id="rId14"/>
    <p:sldId id="265" r:id="rId15"/>
    <p:sldId id="268" r:id="rId16"/>
    <p:sldId id="271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GitHub\proyecto-final-coderhouse\CASOS%20DE%20PRUEBA%20PROYECTO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GitHub\proyecto-final-coderhouse\CASOS%20DE%20PRUEBA%20PROYECTO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GitHub\proyecto-final-coderhouse\CASOS%20DE%20PRUEBA%20PROYECTO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GitHub\proyecto-final-coderhouse\CASOS%20DE%20PRUEBA%20PROYECTO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2"/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r>
              <a:rPr lang="en-US"/>
              <a:t>Prioridad de los casos de prueba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332-4DC7-88ED-026A437D376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332-4DC7-88ED-026A437D37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GRÁFICOS!$B$14:$B$15</c:f>
              <c:strCache>
                <c:ptCount val="2"/>
                <c:pt idx="0">
                  <c:v>Alta </c:v>
                </c:pt>
                <c:pt idx="1">
                  <c:v>Media</c:v>
                </c:pt>
              </c:strCache>
            </c:strRef>
          </c:cat>
          <c:val>
            <c:numRef>
              <c:f>GRÁFICOS!$C$14:$C$15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32-4DC7-88ED-026A437D37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Bell MT" panose="02020503060305020303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2"/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r>
              <a:rPr lang="en-US"/>
              <a:t>Estados de casos de prueba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A38-487B-B6F1-5D15BC382C1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A38-487B-B6F1-5D15BC382C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GRÁFICOS!$B$2:$B$3</c:f>
              <c:strCache>
                <c:ptCount val="2"/>
                <c:pt idx="0">
                  <c:v>Pasó</c:v>
                </c:pt>
                <c:pt idx="1">
                  <c:v>Falló</c:v>
                </c:pt>
              </c:strCache>
            </c:strRef>
          </c:cat>
          <c:val>
            <c:numRef>
              <c:f>GRÁFICOS!$C$2:$C$3</c:f>
              <c:numCache>
                <c:formatCode>General</c:formatCode>
                <c:ptCount val="2"/>
                <c:pt idx="0">
                  <c:v>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38-487B-B6F1-5D15BC382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Bell MT" panose="02020503060305020303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2"/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r>
              <a:rPr lang="en-US"/>
              <a:t>Tipos de pruebas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1-4508-9672-FAE855968D4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1-4508-9672-FAE855968D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GRÁFICOS!$B$28:$B$29</c:f>
              <c:strCache>
                <c:ptCount val="2"/>
                <c:pt idx="0">
                  <c:v>Funcional/Negativa</c:v>
                </c:pt>
                <c:pt idx="1">
                  <c:v>Funcional/Positiva</c:v>
                </c:pt>
              </c:strCache>
            </c:strRef>
          </c:cat>
          <c:val>
            <c:numRef>
              <c:f>GRÁFICOS!$C$28:$C$29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61-4508-9672-FAE855968D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Bell MT" panose="02020503060305020303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Bell MT" panose="02020503060305020303" pitchFamily="18" charset="0"/>
                <a:ea typeface="+mn-ea"/>
                <a:cs typeface="+mn-cs"/>
              </a:defRPr>
            </a:pPr>
            <a:r>
              <a:rPr lang="en-US" dirty="0"/>
              <a:t>Tipo de test case y </a:t>
            </a:r>
            <a:r>
              <a:rPr lang="en-US" dirty="0" err="1"/>
              <a:t>proridad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73-4793-9A03-27A1B10F365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73-4793-9A03-27A1B10F365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73-4793-9A03-27A1B10F36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GRÁFICOS!$B$42:$B$44</c:f>
              <c:strCache>
                <c:ptCount val="3"/>
                <c:pt idx="0">
                  <c:v>Positivo/Alta</c:v>
                </c:pt>
                <c:pt idx="1">
                  <c:v>Positivo/Media</c:v>
                </c:pt>
                <c:pt idx="2">
                  <c:v>Negativo/Alta</c:v>
                </c:pt>
              </c:strCache>
            </c:strRef>
          </c:cat>
          <c:val>
            <c:numRef>
              <c:f>GRÁFICOS!$C$42:$C$44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73-4793-9A03-27A1B10F36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Bell MT" panose="020205030603050203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27CC4-7962-4B24-857E-65549FB59DFE}" type="doc">
      <dgm:prSet loTypeId="urn:microsoft.com/office/officeart/2005/8/layout/list1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08C490C-46E6-4DCA-8F17-1760954F251B}">
      <dgm:prSet phldrT="[Texto]" custT="1"/>
      <dgm:spPr/>
      <dgm:t>
        <a:bodyPr/>
        <a:lstStyle/>
        <a:p>
          <a:r>
            <a:rPr lang="es-EC" sz="1200">
              <a:latin typeface="Bell MT" panose="02020503060305020303" pitchFamily="18" charset="0"/>
            </a:rPr>
            <a:t>TC01/D </a:t>
          </a:r>
          <a:r>
            <a:rPr lang="es-ES" sz="1200">
              <a:latin typeface="Bell MT" panose="02020503060305020303" pitchFamily="18" charset="0"/>
            </a:rPr>
            <a:t>Librería El Virrey | Sección Mi cuenta | Creación de usuario </a:t>
          </a:r>
          <a:endParaRPr lang="en-US" sz="1200" dirty="0">
            <a:latin typeface="Bell MT" panose="02020503060305020303" pitchFamily="18" charset="0"/>
          </a:endParaRPr>
        </a:p>
      </dgm:t>
    </dgm:pt>
    <dgm:pt modelId="{A44B62DC-7FB3-4B7D-BF64-228D55B6A125}" type="parTrans" cxnId="{62B3188D-2F89-47F3-A3FF-D89E4D4F5F81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B52CC31B-C013-4E0B-9E2F-B628728EA501}" type="sibTrans" cxnId="{62B3188D-2F89-47F3-A3FF-D89E4D4F5F81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FE5A6AB8-3197-4669-B69B-E60F6B5DD99D}">
      <dgm:prSet custT="1"/>
      <dgm:spPr/>
      <dgm:t>
        <a:bodyPr/>
        <a:lstStyle/>
        <a:p>
          <a:r>
            <a:rPr lang="es-ES" sz="1200">
              <a:latin typeface="Bell MT" panose="02020503060305020303" pitchFamily="18" charset="0"/>
            </a:rPr>
            <a:t>TC02/D Librería El Virrey | Acceso a página </a:t>
          </a:r>
          <a:endParaRPr lang="en-US" sz="1200" dirty="0">
            <a:latin typeface="Bell MT" panose="02020503060305020303" pitchFamily="18" charset="0"/>
          </a:endParaRPr>
        </a:p>
      </dgm:t>
    </dgm:pt>
    <dgm:pt modelId="{74BEA351-644A-4C0A-BD30-8D414F815423}" type="parTrans" cxnId="{4B6FA766-126E-4EA7-BFB4-6AB77E89C281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FE2B9C6D-BD02-4A4C-B022-9E902414F2FB}" type="sibTrans" cxnId="{4B6FA766-126E-4EA7-BFB4-6AB77E89C281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97EC77E0-FD15-42B5-9E9A-80B69327B1D5}">
      <dgm:prSet phldrT="[Texto]" custT="1"/>
      <dgm:spPr/>
      <dgm:t>
        <a:bodyPr/>
        <a:lstStyle/>
        <a:p>
          <a:r>
            <a:rPr lang="es-EC" sz="1200">
              <a:latin typeface="Bell MT" panose="02020503060305020303" pitchFamily="18" charset="0"/>
            </a:rPr>
            <a:t>TC09/D </a:t>
          </a:r>
          <a:r>
            <a:rPr lang="es-ES" sz="1200">
              <a:latin typeface="Bell MT" panose="02020503060305020303" pitchFamily="18" charset="0"/>
            </a:rPr>
            <a:t>Librería El Virrey | Sección Libros |Buscador por categorías </a:t>
          </a:r>
          <a:endParaRPr lang="en-US" sz="1200" dirty="0">
            <a:latin typeface="Bell MT" panose="02020503060305020303" pitchFamily="18" charset="0"/>
          </a:endParaRPr>
        </a:p>
      </dgm:t>
    </dgm:pt>
    <dgm:pt modelId="{E29CD271-327A-4F55-B3A9-01A144E9B948}" type="parTrans" cxnId="{13F1CF1B-5A4C-4E9A-8528-45E85CB24AC8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39CD3844-F5D0-4ACE-B249-24312CA55D55}" type="sibTrans" cxnId="{13F1CF1B-5A4C-4E9A-8528-45E85CB24AC8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944272AC-C62E-4B02-A826-56AC7C4F8BCF}">
      <dgm:prSet custT="1"/>
      <dgm:spPr/>
      <dgm:t>
        <a:bodyPr/>
        <a:lstStyle/>
        <a:p>
          <a:r>
            <a:rPr lang="es-ES" sz="1200">
              <a:latin typeface="Bell MT" panose="02020503060305020303" pitchFamily="18" charset="0"/>
            </a:rPr>
            <a:t>TC03/D Librería El Virrey | Sección Mi cuenta | Mis datos | Ingreso de 9 caracteres numéricos en el campo de Nro. De documento</a:t>
          </a:r>
          <a:endParaRPr lang="en-US" sz="1200" dirty="0">
            <a:latin typeface="Bell MT" panose="02020503060305020303" pitchFamily="18" charset="0"/>
          </a:endParaRPr>
        </a:p>
      </dgm:t>
    </dgm:pt>
    <dgm:pt modelId="{D940886A-0155-4BBE-B97B-13340BDDE12B}" type="parTrans" cxnId="{E2947058-64DC-41F8-AF1D-B1FAEDB1717A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51C8DC70-0D71-4EF3-BD53-A90CD875ABF6}" type="sibTrans" cxnId="{E2947058-64DC-41F8-AF1D-B1FAEDB1717A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69796ED1-9549-4E74-A991-03F9DF2DD6C5}">
      <dgm:prSet custT="1"/>
      <dgm:spPr/>
      <dgm:t>
        <a:bodyPr/>
        <a:lstStyle/>
        <a:p>
          <a:r>
            <a:rPr lang="es-EC" sz="1200">
              <a:latin typeface="Bell MT" panose="02020503060305020303" pitchFamily="18" charset="0"/>
            </a:rPr>
            <a:t>TC08/D </a:t>
          </a:r>
          <a:r>
            <a:rPr lang="es-ES" sz="1200">
              <a:latin typeface="Bell MT" panose="02020503060305020303" pitchFamily="18" charset="0"/>
            </a:rPr>
            <a:t>Librería El Virrey | Sección Libros |Filtro de rango de precios</a:t>
          </a:r>
          <a:endParaRPr lang="en-US" sz="1200" dirty="0">
            <a:latin typeface="Bell MT" panose="02020503060305020303" pitchFamily="18" charset="0"/>
          </a:endParaRPr>
        </a:p>
      </dgm:t>
    </dgm:pt>
    <dgm:pt modelId="{0968F344-42EE-466A-943A-6127ABA3345F}" type="parTrans" cxnId="{2C849FF2-ACE1-4ECD-B1AA-CAAF657CF618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B9AE0B69-062B-4C61-A7A2-80526B7FC62D}" type="sibTrans" cxnId="{2C849FF2-ACE1-4ECD-B1AA-CAAF657CF618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156ABA1A-80F9-459B-A944-5013E1C41614}">
      <dgm:prSet custT="1"/>
      <dgm:spPr/>
      <dgm:t>
        <a:bodyPr/>
        <a:lstStyle/>
        <a:p>
          <a:r>
            <a:rPr lang="es-EC" sz="1200">
              <a:latin typeface="Bell MT" panose="02020503060305020303" pitchFamily="18" charset="0"/>
            </a:rPr>
            <a:t>TC06/D </a:t>
          </a:r>
          <a:r>
            <a:rPr lang="es-ES" sz="1200">
              <a:latin typeface="Bell MT" panose="02020503060305020303" pitchFamily="18" charset="0"/>
            </a:rPr>
            <a:t>Librería El Virrey | Sección carrito de compras | Campos vacíos para datos de facturación</a:t>
          </a:r>
          <a:endParaRPr lang="en-US" sz="1200" dirty="0">
            <a:latin typeface="Bell MT" panose="02020503060305020303" pitchFamily="18" charset="0"/>
          </a:endParaRPr>
        </a:p>
      </dgm:t>
    </dgm:pt>
    <dgm:pt modelId="{117A15EB-3221-4491-A53F-6521F7853794}" type="parTrans" cxnId="{096978EF-5C5B-47CF-ACEF-EA4408C4336E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B8D7974A-9650-4DAD-AF9A-8D256DAA83C5}" type="sibTrans" cxnId="{096978EF-5C5B-47CF-ACEF-EA4408C4336E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43D78ADD-224C-467B-8916-E0B99F45069F}">
      <dgm:prSet custT="1"/>
      <dgm:spPr/>
      <dgm:t>
        <a:bodyPr/>
        <a:lstStyle/>
        <a:p>
          <a:r>
            <a:rPr lang="es-EC" sz="1200">
              <a:latin typeface="Bell MT" panose="02020503060305020303" pitchFamily="18" charset="0"/>
            </a:rPr>
            <a:t>TC05/D </a:t>
          </a:r>
          <a:r>
            <a:rPr lang="es-ES" sz="1200">
              <a:latin typeface="Bell MT" panose="02020503060305020303" pitchFamily="18" charset="0"/>
            </a:rPr>
            <a:t>Librería El Virrey | Sección carrito de compras | Conversor de Moneda de compra</a:t>
          </a:r>
          <a:endParaRPr lang="en-US" sz="1200" dirty="0">
            <a:latin typeface="Bell MT" panose="02020503060305020303" pitchFamily="18" charset="0"/>
          </a:endParaRPr>
        </a:p>
      </dgm:t>
    </dgm:pt>
    <dgm:pt modelId="{51CC24A3-49DF-452F-872C-1890EB2B2C31}" type="parTrans" cxnId="{6C7BA397-BCF9-4CB3-B725-C3849AC459CB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BB95DA3D-1E7C-4347-99B7-CE406542025F}" type="sibTrans" cxnId="{6C7BA397-BCF9-4CB3-B725-C3849AC459CB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9C47F655-4797-4477-8C51-8F393F9FF309}">
      <dgm:prSet custT="1"/>
      <dgm:spPr/>
      <dgm:t>
        <a:bodyPr/>
        <a:lstStyle/>
        <a:p>
          <a:r>
            <a:rPr lang="es-EC" sz="1200">
              <a:latin typeface="Bell MT" panose="02020503060305020303" pitchFamily="18" charset="0"/>
            </a:rPr>
            <a:t>TC04/D </a:t>
          </a:r>
          <a:r>
            <a:rPr lang="es-ES" sz="1200">
              <a:latin typeface="Bell MT" panose="02020503060305020303" pitchFamily="18" charset="0"/>
            </a:rPr>
            <a:t>Librería El Virrey | Sección carrito de compras | Código de descuento erróneo</a:t>
          </a:r>
          <a:endParaRPr lang="en-US" sz="1200" dirty="0">
            <a:latin typeface="Bell MT" panose="02020503060305020303" pitchFamily="18" charset="0"/>
          </a:endParaRPr>
        </a:p>
      </dgm:t>
    </dgm:pt>
    <dgm:pt modelId="{FE3AD3A1-1829-4256-9191-044ADD4AE1B2}" type="parTrans" cxnId="{6FA4A2E7-3379-4777-A2CD-14A968B5766C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3E232D54-E284-4FC2-BB41-D8D33E52EEDC}" type="sibTrans" cxnId="{6FA4A2E7-3379-4777-A2CD-14A968B5766C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4BF749F5-E1C5-487B-971B-48AC27E285FF}">
      <dgm:prSet custT="1"/>
      <dgm:spPr/>
      <dgm:t>
        <a:bodyPr/>
        <a:lstStyle/>
        <a:p>
          <a:r>
            <a:rPr lang="es-EC" sz="1200">
              <a:latin typeface="Bell MT" panose="02020503060305020303" pitchFamily="18" charset="0"/>
            </a:rPr>
            <a:t>TC07/D </a:t>
          </a:r>
          <a:r>
            <a:rPr lang="es-ES" sz="1200">
              <a:latin typeface="Bell MT" panose="02020503060305020303" pitchFamily="18" charset="0"/>
            </a:rPr>
            <a:t>Librería El Virrey | Sección Libros |Filtros de ordenamiento </a:t>
          </a:r>
          <a:endParaRPr lang="en-US" sz="1200" dirty="0">
            <a:latin typeface="Bell MT" panose="02020503060305020303" pitchFamily="18" charset="0"/>
          </a:endParaRPr>
        </a:p>
      </dgm:t>
    </dgm:pt>
    <dgm:pt modelId="{52AA29B3-A89E-406B-87AF-E7A4F1CD1B61}" type="parTrans" cxnId="{C81BA27B-1AEB-42C8-B19D-E03FFCF3E240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1B51FF3F-5E81-420E-BC8B-C597DC264541}" type="sibTrans" cxnId="{C81BA27B-1AEB-42C8-B19D-E03FFCF3E240}">
      <dgm:prSet/>
      <dgm:spPr/>
      <dgm:t>
        <a:bodyPr/>
        <a:lstStyle/>
        <a:p>
          <a:endParaRPr lang="en-US" sz="1200">
            <a:solidFill>
              <a:schemeClr val="accent6">
                <a:lumMod val="50000"/>
              </a:schemeClr>
            </a:solidFill>
            <a:latin typeface="Bell MT" panose="02020503060305020303" pitchFamily="18" charset="0"/>
          </a:endParaRPr>
        </a:p>
      </dgm:t>
    </dgm:pt>
    <dgm:pt modelId="{7DF2F3D6-86CF-423F-9B39-0A43B3C4BB48}" type="pres">
      <dgm:prSet presAssocID="{EED27CC4-7962-4B24-857E-65549FB59DFE}" presName="linear" presStyleCnt="0">
        <dgm:presLayoutVars>
          <dgm:dir/>
          <dgm:animLvl val="lvl"/>
          <dgm:resizeHandles val="exact"/>
        </dgm:presLayoutVars>
      </dgm:prSet>
      <dgm:spPr/>
    </dgm:pt>
    <dgm:pt modelId="{4B29A7A3-2328-4E5F-98E6-1D0AAB2D05FC}" type="pres">
      <dgm:prSet presAssocID="{308C490C-46E6-4DCA-8F17-1760954F251B}" presName="parentLin" presStyleCnt="0"/>
      <dgm:spPr/>
    </dgm:pt>
    <dgm:pt modelId="{F92F03B5-12BE-4CC3-9A87-7AE266A294C5}" type="pres">
      <dgm:prSet presAssocID="{308C490C-46E6-4DCA-8F17-1760954F251B}" presName="parentLeftMargin" presStyleLbl="node1" presStyleIdx="0" presStyleCnt="9"/>
      <dgm:spPr/>
    </dgm:pt>
    <dgm:pt modelId="{D57F4D6A-D7DE-4E46-9A62-7A0C2A500D00}" type="pres">
      <dgm:prSet presAssocID="{308C490C-46E6-4DCA-8F17-1760954F251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07A6023-7188-4B17-AC4D-BF0B04F84F89}" type="pres">
      <dgm:prSet presAssocID="{308C490C-46E6-4DCA-8F17-1760954F251B}" presName="negativeSpace" presStyleCnt="0"/>
      <dgm:spPr/>
    </dgm:pt>
    <dgm:pt modelId="{8595D3B5-3FDC-4A00-9A14-10D517FD6DDA}" type="pres">
      <dgm:prSet presAssocID="{308C490C-46E6-4DCA-8F17-1760954F251B}" presName="childText" presStyleLbl="conFgAcc1" presStyleIdx="0" presStyleCnt="9">
        <dgm:presLayoutVars>
          <dgm:bulletEnabled val="1"/>
        </dgm:presLayoutVars>
      </dgm:prSet>
      <dgm:spPr/>
    </dgm:pt>
    <dgm:pt modelId="{D74C3517-B100-4ED1-9287-99434ADFC522}" type="pres">
      <dgm:prSet presAssocID="{B52CC31B-C013-4E0B-9E2F-B628728EA501}" presName="spaceBetweenRectangles" presStyleCnt="0"/>
      <dgm:spPr/>
    </dgm:pt>
    <dgm:pt modelId="{567C855E-6FEF-4CF0-AFCC-A4EF7671A91D}" type="pres">
      <dgm:prSet presAssocID="{FE5A6AB8-3197-4669-B69B-E60F6B5DD99D}" presName="parentLin" presStyleCnt="0"/>
      <dgm:spPr/>
    </dgm:pt>
    <dgm:pt modelId="{3F67CB6E-F208-4392-808D-B09998BCF943}" type="pres">
      <dgm:prSet presAssocID="{FE5A6AB8-3197-4669-B69B-E60F6B5DD99D}" presName="parentLeftMargin" presStyleLbl="node1" presStyleIdx="0" presStyleCnt="9"/>
      <dgm:spPr/>
    </dgm:pt>
    <dgm:pt modelId="{6BA13392-7842-40AA-8428-8E33766B2C26}" type="pres">
      <dgm:prSet presAssocID="{FE5A6AB8-3197-4669-B69B-E60F6B5DD99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CA693D0-A797-4DCE-B43E-7623A5523C80}" type="pres">
      <dgm:prSet presAssocID="{FE5A6AB8-3197-4669-B69B-E60F6B5DD99D}" presName="negativeSpace" presStyleCnt="0"/>
      <dgm:spPr/>
    </dgm:pt>
    <dgm:pt modelId="{82628C72-157A-436A-ADE4-F04F11992E1A}" type="pres">
      <dgm:prSet presAssocID="{FE5A6AB8-3197-4669-B69B-E60F6B5DD99D}" presName="childText" presStyleLbl="conFgAcc1" presStyleIdx="1" presStyleCnt="9">
        <dgm:presLayoutVars>
          <dgm:bulletEnabled val="1"/>
        </dgm:presLayoutVars>
      </dgm:prSet>
      <dgm:spPr/>
    </dgm:pt>
    <dgm:pt modelId="{52BA62B8-6DE0-4635-84D1-85B2E853BECB}" type="pres">
      <dgm:prSet presAssocID="{FE2B9C6D-BD02-4A4C-B022-9E902414F2FB}" presName="spaceBetweenRectangles" presStyleCnt="0"/>
      <dgm:spPr/>
    </dgm:pt>
    <dgm:pt modelId="{CC45C04A-ECDB-4658-97FE-107549B19A69}" type="pres">
      <dgm:prSet presAssocID="{944272AC-C62E-4B02-A826-56AC7C4F8BCF}" presName="parentLin" presStyleCnt="0"/>
      <dgm:spPr/>
    </dgm:pt>
    <dgm:pt modelId="{93453360-AD6C-4D51-BFF3-4A04C289CE39}" type="pres">
      <dgm:prSet presAssocID="{944272AC-C62E-4B02-A826-56AC7C4F8BCF}" presName="parentLeftMargin" presStyleLbl="node1" presStyleIdx="1" presStyleCnt="9"/>
      <dgm:spPr/>
    </dgm:pt>
    <dgm:pt modelId="{F233CD65-4D83-4FA4-BBF0-139E398BD0D0}" type="pres">
      <dgm:prSet presAssocID="{944272AC-C62E-4B02-A826-56AC7C4F8BC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407E09F-35DE-4F27-9623-7F85B8F4E3D7}" type="pres">
      <dgm:prSet presAssocID="{944272AC-C62E-4B02-A826-56AC7C4F8BCF}" presName="negativeSpace" presStyleCnt="0"/>
      <dgm:spPr/>
    </dgm:pt>
    <dgm:pt modelId="{0EACDAAE-2734-4472-A894-980AFFAD4036}" type="pres">
      <dgm:prSet presAssocID="{944272AC-C62E-4B02-A826-56AC7C4F8BCF}" presName="childText" presStyleLbl="conFgAcc1" presStyleIdx="2" presStyleCnt="9">
        <dgm:presLayoutVars>
          <dgm:bulletEnabled val="1"/>
        </dgm:presLayoutVars>
      </dgm:prSet>
      <dgm:spPr/>
    </dgm:pt>
    <dgm:pt modelId="{9FF40147-D175-486C-B9FC-CB65C144B474}" type="pres">
      <dgm:prSet presAssocID="{51C8DC70-0D71-4EF3-BD53-A90CD875ABF6}" presName="spaceBetweenRectangles" presStyleCnt="0"/>
      <dgm:spPr/>
    </dgm:pt>
    <dgm:pt modelId="{194FCC9A-B00F-4D44-A755-3942DC69679B}" type="pres">
      <dgm:prSet presAssocID="{9C47F655-4797-4477-8C51-8F393F9FF309}" presName="parentLin" presStyleCnt="0"/>
      <dgm:spPr/>
    </dgm:pt>
    <dgm:pt modelId="{BF0791EE-338F-41B8-B6DD-14BC457FFDE5}" type="pres">
      <dgm:prSet presAssocID="{9C47F655-4797-4477-8C51-8F393F9FF309}" presName="parentLeftMargin" presStyleLbl="node1" presStyleIdx="2" presStyleCnt="9"/>
      <dgm:spPr/>
    </dgm:pt>
    <dgm:pt modelId="{CCFFE9D9-F206-4D9B-B42A-DDC2BC75344B}" type="pres">
      <dgm:prSet presAssocID="{9C47F655-4797-4477-8C51-8F393F9FF309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2F3050F-6316-4D60-8DDC-757F93C75482}" type="pres">
      <dgm:prSet presAssocID="{9C47F655-4797-4477-8C51-8F393F9FF309}" presName="negativeSpace" presStyleCnt="0"/>
      <dgm:spPr/>
    </dgm:pt>
    <dgm:pt modelId="{631B48D5-6EDD-4493-B58A-4C0746D10C6D}" type="pres">
      <dgm:prSet presAssocID="{9C47F655-4797-4477-8C51-8F393F9FF309}" presName="childText" presStyleLbl="conFgAcc1" presStyleIdx="3" presStyleCnt="9">
        <dgm:presLayoutVars>
          <dgm:bulletEnabled val="1"/>
        </dgm:presLayoutVars>
      </dgm:prSet>
      <dgm:spPr/>
    </dgm:pt>
    <dgm:pt modelId="{ADF8F518-0D12-4189-8B8A-5B4E594531EB}" type="pres">
      <dgm:prSet presAssocID="{3E232D54-E284-4FC2-BB41-D8D33E52EEDC}" presName="spaceBetweenRectangles" presStyleCnt="0"/>
      <dgm:spPr/>
    </dgm:pt>
    <dgm:pt modelId="{D8C34A62-0807-4B76-A0BB-904B76C3A37C}" type="pres">
      <dgm:prSet presAssocID="{43D78ADD-224C-467B-8916-E0B99F45069F}" presName="parentLin" presStyleCnt="0"/>
      <dgm:spPr/>
    </dgm:pt>
    <dgm:pt modelId="{0A2A5471-400B-4E8E-9810-ECB382CCDE0A}" type="pres">
      <dgm:prSet presAssocID="{43D78ADD-224C-467B-8916-E0B99F45069F}" presName="parentLeftMargin" presStyleLbl="node1" presStyleIdx="3" presStyleCnt="9"/>
      <dgm:spPr/>
    </dgm:pt>
    <dgm:pt modelId="{1C6E71C2-3A33-4CEC-84F9-A71B618A2EDC}" type="pres">
      <dgm:prSet presAssocID="{43D78ADD-224C-467B-8916-E0B99F45069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C62BCD6-CD4E-40BF-BF79-35531FFC4698}" type="pres">
      <dgm:prSet presAssocID="{43D78ADD-224C-467B-8916-E0B99F45069F}" presName="negativeSpace" presStyleCnt="0"/>
      <dgm:spPr/>
    </dgm:pt>
    <dgm:pt modelId="{4F7ACF8C-E1C6-46E6-9260-0E4004D54D87}" type="pres">
      <dgm:prSet presAssocID="{43D78ADD-224C-467B-8916-E0B99F45069F}" presName="childText" presStyleLbl="conFgAcc1" presStyleIdx="4" presStyleCnt="9">
        <dgm:presLayoutVars>
          <dgm:bulletEnabled val="1"/>
        </dgm:presLayoutVars>
      </dgm:prSet>
      <dgm:spPr/>
    </dgm:pt>
    <dgm:pt modelId="{6D837654-A8D4-48EB-AEDF-E03C377BB381}" type="pres">
      <dgm:prSet presAssocID="{BB95DA3D-1E7C-4347-99B7-CE406542025F}" presName="spaceBetweenRectangles" presStyleCnt="0"/>
      <dgm:spPr/>
    </dgm:pt>
    <dgm:pt modelId="{502D5577-6213-4092-83B7-E24A408B5642}" type="pres">
      <dgm:prSet presAssocID="{156ABA1A-80F9-459B-A944-5013E1C41614}" presName="parentLin" presStyleCnt="0"/>
      <dgm:spPr/>
    </dgm:pt>
    <dgm:pt modelId="{84808126-D3D9-47FD-97D6-9395EEB26F9F}" type="pres">
      <dgm:prSet presAssocID="{156ABA1A-80F9-459B-A944-5013E1C41614}" presName="parentLeftMargin" presStyleLbl="node1" presStyleIdx="4" presStyleCnt="9"/>
      <dgm:spPr/>
    </dgm:pt>
    <dgm:pt modelId="{7D52DF35-EAAD-4F98-9E58-34E306954090}" type="pres">
      <dgm:prSet presAssocID="{156ABA1A-80F9-459B-A944-5013E1C4161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86705A6-1A51-41BA-B962-DEF79CFB3676}" type="pres">
      <dgm:prSet presAssocID="{156ABA1A-80F9-459B-A944-5013E1C41614}" presName="negativeSpace" presStyleCnt="0"/>
      <dgm:spPr/>
    </dgm:pt>
    <dgm:pt modelId="{397419E1-3371-40F8-B9A6-2B73CB8E1761}" type="pres">
      <dgm:prSet presAssocID="{156ABA1A-80F9-459B-A944-5013E1C41614}" presName="childText" presStyleLbl="conFgAcc1" presStyleIdx="5" presStyleCnt="9">
        <dgm:presLayoutVars>
          <dgm:bulletEnabled val="1"/>
        </dgm:presLayoutVars>
      </dgm:prSet>
      <dgm:spPr/>
    </dgm:pt>
    <dgm:pt modelId="{5C059629-F54C-4192-8136-A3DB601B01CD}" type="pres">
      <dgm:prSet presAssocID="{B8D7974A-9650-4DAD-AF9A-8D256DAA83C5}" presName="spaceBetweenRectangles" presStyleCnt="0"/>
      <dgm:spPr/>
    </dgm:pt>
    <dgm:pt modelId="{2F34E98D-385C-4701-89DD-267543A9E998}" type="pres">
      <dgm:prSet presAssocID="{4BF749F5-E1C5-487B-971B-48AC27E285FF}" presName="parentLin" presStyleCnt="0"/>
      <dgm:spPr/>
    </dgm:pt>
    <dgm:pt modelId="{12F09727-A5FE-4E75-82CB-E150DAA3AA0A}" type="pres">
      <dgm:prSet presAssocID="{4BF749F5-E1C5-487B-971B-48AC27E285FF}" presName="parentLeftMargin" presStyleLbl="node1" presStyleIdx="5" presStyleCnt="9"/>
      <dgm:spPr/>
    </dgm:pt>
    <dgm:pt modelId="{5BE46C9E-0BDA-4F35-B9BA-E1EC6EA23772}" type="pres">
      <dgm:prSet presAssocID="{4BF749F5-E1C5-487B-971B-48AC27E285F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8E94D91-DFDB-430A-BC41-BA4472969847}" type="pres">
      <dgm:prSet presAssocID="{4BF749F5-E1C5-487B-971B-48AC27E285FF}" presName="negativeSpace" presStyleCnt="0"/>
      <dgm:spPr/>
    </dgm:pt>
    <dgm:pt modelId="{E2CC390B-12C5-48ED-AC0B-1E450EEBB6C9}" type="pres">
      <dgm:prSet presAssocID="{4BF749F5-E1C5-487B-971B-48AC27E285FF}" presName="childText" presStyleLbl="conFgAcc1" presStyleIdx="6" presStyleCnt="9">
        <dgm:presLayoutVars>
          <dgm:bulletEnabled val="1"/>
        </dgm:presLayoutVars>
      </dgm:prSet>
      <dgm:spPr/>
    </dgm:pt>
    <dgm:pt modelId="{D91D03EE-B7FE-4046-9D89-25922F52CBB4}" type="pres">
      <dgm:prSet presAssocID="{1B51FF3F-5E81-420E-BC8B-C597DC264541}" presName="spaceBetweenRectangles" presStyleCnt="0"/>
      <dgm:spPr/>
    </dgm:pt>
    <dgm:pt modelId="{53E3B565-EB21-48A2-B1A1-BDA83F1BBFA5}" type="pres">
      <dgm:prSet presAssocID="{69796ED1-9549-4E74-A991-03F9DF2DD6C5}" presName="parentLin" presStyleCnt="0"/>
      <dgm:spPr/>
    </dgm:pt>
    <dgm:pt modelId="{4557C2A6-F01F-44F3-883E-4D7F99038A2E}" type="pres">
      <dgm:prSet presAssocID="{69796ED1-9549-4E74-A991-03F9DF2DD6C5}" presName="parentLeftMargin" presStyleLbl="node1" presStyleIdx="6" presStyleCnt="9"/>
      <dgm:spPr/>
    </dgm:pt>
    <dgm:pt modelId="{9EA673DF-0449-45E5-93DD-4ABFC1685620}" type="pres">
      <dgm:prSet presAssocID="{69796ED1-9549-4E74-A991-03F9DF2DD6C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0886BED-3877-4AB7-955B-C64D8ECA467D}" type="pres">
      <dgm:prSet presAssocID="{69796ED1-9549-4E74-A991-03F9DF2DD6C5}" presName="negativeSpace" presStyleCnt="0"/>
      <dgm:spPr/>
    </dgm:pt>
    <dgm:pt modelId="{5C9BE851-7AF7-480B-B767-F12499FA55E3}" type="pres">
      <dgm:prSet presAssocID="{69796ED1-9549-4E74-A991-03F9DF2DD6C5}" presName="childText" presStyleLbl="conFgAcc1" presStyleIdx="7" presStyleCnt="9">
        <dgm:presLayoutVars>
          <dgm:bulletEnabled val="1"/>
        </dgm:presLayoutVars>
      </dgm:prSet>
      <dgm:spPr/>
    </dgm:pt>
    <dgm:pt modelId="{F8E3BB72-FB2A-40D2-BBA3-212CA93519F4}" type="pres">
      <dgm:prSet presAssocID="{B9AE0B69-062B-4C61-A7A2-80526B7FC62D}" presName="spaceBetweenRectangles" presStyleCnt="0"/>
      <dgm:spPr/>
    </dgm:pt>
    <dgm:pt modelId="{B3F09B57-1184-4467-A286-B2BBDF080B10}" type="pres">
      <dgm:prSet presAssocID="{97EC77E0-FD15-42B5-9E9A-80B69327B1D5}" presName="parentLin" presStyleCnt="0"/>
      <dgm:spPr/>
    </dgm:pt>
    <dgm:pt modelId="{51B7BDC6-13AE-4E58-893B-C8C87C94E85E}" type="pres">
      <dgm:prSet presAssocID="{97EC77E0-FD15-42B5-9E9A-80B69327B1D5}" presName="parentLeftMargin" presStyleLbl="node1" presStyleIdx="7" presStyleCnt="9"/>
      <dgm:spPr/>
    </dgm:pt>
    <dgm:pt modelId="{1328BC67-DA1C-4F9E-9380-83F4D6EE1C53}" type="pres">
      <dgm:prSet presAssocID="{97EC77E0-FD15-42B5-9E9A-80B69327B1D5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1AFDE65F-F146-423C-8AD0-AED68AD9A283}" type="pres">
      <dgm:prSet presAssocID="{97EC77E0-FD15-42B5-9E9A-80B69327B1D5}" presName="negativeSpace" presStyleCnt="0"/>
      <dgm:spPr/>
    </dgm:pt>
    <dgm:pt modelId="{F4688124-292E-408E-B9A8-74B85F1CD379}" type="pres">
      <dgm:prSet presAssocID="{97EC77E0-FD15-42B5-9E9A-80B69327B1D5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3D95D608-F7DC-42D7-958B-940DDECD4178}" type="presOf" srcId="{944272AC-C62E-4B02-A826-56AC7C4F8BCF}" destId="{F233CD65-4D83-4FA4-BBF0-139E398BD0D0}" srcOrd="1" destOrd="0" presId="urn:microsoft.com/office/officeart/2005/8/layout/list1"/>
    <dgm:cxn modelId="{6DC70B0E-2E51-4B71-831A-025FDD10A8EB}" type="presOf" srcId="{EED27CC4-7962-4B24-857E-65549FB59DFE}" destId="{7DF2F3D6-86CF-423F-9B39-0A43B3C4BB48}" srcOrd="0" destOrd="0" presId="urn:microsoft.com/office/officeart/2005/8/layout/list1"/>
    <dgm:cxn modelId="{ACD8F110-0977-4768-BF64-A255B93394A3}" type="presOf" srcId="{97EC77E0-FD15-42B5-9E9A-80B69327B1D5}" destId="{51B7BDC6-13AE-4E58-893B-C8C87C94E85E}" srcOrd="0" destOrd="0" presId="urn:microsoft.com/office/officeart/2005/8/layout/list1"/>
    <dgm:cxn modelId="{AF6C8C18-BAC4-4149-8E44-CCE4B1BED33C}" type="presOf" srcId="{69796ED1-9549-4E74-A991-03F9DF2DD6C5}" destId="{9EA673DF-0449-45E5-93DD-4ABFC1685620}" srcOrd="1" destOrd="0" presId="urn:microsoft.com/office/officeart/2005/8/layout/list1"/>
    <dgm:cxn modelId="{13F1CF1B-5A4C-4E9A-8528-45E85CB24AC8}" srcId="{EED27CC4-7962-4B24-857E-65549FB59DFE}" destId="{97EC77E0-FD15-42B5-9E9A-80B69327B1D5}" srcOrd="8" destOrd="0" parTransId="{E29CD271-327A-4F55-B3A9-01A144E9B948}" sibTransId="{39CD3844-F5D0-4ACE-B249-24312CA55D55}"/>
    <dgm:cxn modelId="{51D2DA1D-71E7-4B77-AA53-A2640CE6001D}" type="presOf" srcId="{43D78ADD-224C-467B-8916-E0B99F45069F}" destId="{0A2A5471-400B-4E8E-9810-ECB382CCDE0A}" srcOrd="0" destOrd="0" presId="urn:microsoft.com/office/officeart/2005/8/layout/list1"/>
    <dgm:cxn modelId="{85633A26-988F-42DD-AC81-5D700EDBF8E7}" type="presOf" srcId="{FE5A6AB8-3197-4669-B69B-E60F6B5DD99D}" destId="{6BA13392-7842-40AA-8428-8E33766B2C26}" srcOrd="1" destOrd="0" presId="urn:microsoft.com/office/officeart/2005/8/layout/list1"/>
    <dgm:cxn modelId="{7E20CC30-12C2-4A5E-8BD0-FA53493D2EE9}" type="presOf" srcId="{69796ED1-9549-4E74-A991-03F9DF2DD6C5}" destId="{4557C2A6-F01F-44F3-883E-4D7F99038A2E}" srcOrd="0" destOrd="0" presId="urn:microsoft.com/office/officeart/2005/8/layout/list1"/>
    <dgm:cxn modelId="{362EF263-32D3-4D29-916C-63D6ADCE28BB}" type="presOf" srcId="{9C47F655-4797-4477-8C51-8F393F9FF309}" destId="{CCFFE9D9-F206-4D9B-B42A-DDC2BC75344B}" srcOrd="1" destOrd="0" presId="urn:microsoft.com/office/officeart/2005/8/layout/list1"/>
    <dgm:cxn modelId="{4B6FA766-126E-4EA7-BFB4-6AB77E89C281}" srcId="{EED27CC4-7962-4B24-857E-65549FB59DFE}" destId="{FE5A6AB8-3197-4669-B69B-E60F6B5DD99D}" srcOrd="1" destOrd="0" parTransId="{74BEA351-644A-4C0A-BD30-8D414F815423}" sibTransId="{FE2B9C6D-BD02-4A4C-B022-9E902414F2FB}"/>
    <dgm:cxn modelId="{6B23DC4E-D1CD-4FA5-8BC2-173F03C9D2FA}" type="presOf" srcId="{43D78ADD-224C-467B-8916-E0B99F45069F}" destId="{1C6E71C2-3A33-4CEC-84F9-A71B618A2EDC}" srcOrd="1" destOrd="0" presId="urn:microsoft.com/office/officeart/2005/8/layout/list1"/>
    <dgm:cxn modelId="{A010C370-1672-4B29-BC57-4B12AABA006E}" type="presOf" srcId="{4BF749F5-E1C5-487B-971B-48AC27E285FF}" destId="{12F09727-A5FE-4E75-82CB-E150DAA3AA0A}" srcOrd="0" destOrd="0" presId="urn:microsoft.com/office/officeart/2005/8/layout/list1"/>
    <dgm:cxn modelId="{E2947058-64DC-41F8-AF1D-B1FAEDB1717A}" srcId="{EED27CC4-7962-4B24-857E-65549FB59DFE}" destId="{944272AC-C62E-4B02-A826-56AC7C4F8BCF}" srcOrd="2" destOrd="0" parTransId="{D940886A-0155-4BBE-B97B-13340BDDE12B}" sibTransId="{51C8DC70-0D71-4EF3-BD53-A90CD875ABF6}"/>
    <dgm:cxn modelId="{C81BA27B-1AEB-42C8-B19D-E03FFCF3E240}" srcId="{EED27CC4-7962-4B24-857E-65549FB59DFE}" destId="{4BF749F5-E1C5-487B-971B-48AC27E285FF}" srcOrd="6" destOrd="0" parTransId="{52AA29B3-A89E-406B-87AF-E7A4F1CD1B61}" sibTransId="{1B51FF3F-5E81-420E-BC8B-C597DC264541}"/>
    <dgm:cxn modelId="{62B3188D-2F89-47F3-A3FF-D89E4D4F5F81}" srcId="{EED27CC4-7962-4B24-857E-65549FB59DFE}" destId="{308C490C-46E6-4DCA-8F17-1760954F251B}" srcOrd="0" destOrd="0" parTransId="{A44B62DC-7FB3-4B7D-BF64-228D55B6A125}" sibTransId="{B52CC31B-C013-4E0B-9E2F-B628728EA501}"/>
    <dgm:cxn modelId="{6C7BA397-BCF9-4CB3-B725-C3849AC459CB}" srcId="{EED27CC4-7962-4B24-857E-65549FB59DFE}" destId="{43D78ADD-224C-467B-8916-E0B99F45069F}" srcOrd="4" destOrd="0" parTransId="{51CC24A3-49DF-452F-872C-1890EB2B2C31}" sibTransId="{BB95DA3D-1E7C-4347-99B7-CE406542025F}"/>
    <dgm:cxn modelId="{FBA4CE9A-C831-4C40-8279-54C14A25E4E8}" type="presOf" srcId="{156ABA1A-80F9-459B-A944-5013E1C41614}" destId="{7D52DF35-EAAD-4F98-9E58-34E306954090}" srcOrd="1" destOrd="0" presId="urn:microsoft.com/office/officeart/2005/8/layout/list1"/>
    <dgm:cxn modelId="{20C483AC-053A-4B91-AF12-0592BFC3FAC6}" type="presOf" srcId="{308C490C-46E6-4DCA-8F17-1760954F251B}" destId="{D57F4D6A-D7DE-4E46-9A62-7A0C2A500D00}" srcOrd="1" destOrd="0" presId="urn:microsoft.com/office/officeart/2005/8/layout/list1"/>
    <dgm:cxn modelId="{E49C2CAF-9960-4CFD-A6CB-936D62565363}" type="presOf" srcId="{9C47F655-4797-4477-8C51-8F393F9FF309}" destId="{BF0791EE-338F-41B8-B6DD-14BC457FFDE5}" srcOrd="0" destOrd="0" presId="urn:microsoft.com/office/officeart/2005/8/layout/list1"/>
    <dgm:cxn modelId="{3942ABBF-CE44-4FF0-9223-CE5D41C3C906}" type="presOf" srcId="{FE5A6AB8-3197-4669-B69B-E60F6B5DD99D}" destId="{3F67CB6E-F208-4392-808D-B09998BCF943}" srcOrd="0" destOrd="0" presId="urn:microsoft.com/office/officeart/2005/8/layout/list1"/>
    <dgm:cxn modelId="{114A35D2-17A8-45BE-BF65-F02810E0A0A2}" type="presOf" srcId="{156ABA1A-80F9-459B-A944-5013E1C41614}" destId="{84808126-D3D9-47FD-97D6-9395EEB26F9F}" srcOrd="0" destOrd="0" presId="urn:microsoft.com/office/officeart/2005/8/layout/list1"/>
    <dgm:cxn modelId="{6FA4A2E7-3379-4777-A2CD-14A968B5766C}" srcId="{EED27CC4-7962-4B24-857E-65549FB59DFE}" destId="{9C47F655-4797-4477-8C51-8F393F9FF309}" srcOrd="3" destOrd="0" parTransId="{FE3AD3A1-1829-4256-9191-044ADD4AE1B2}" sibTransId="{3E232D54-E284-4FC2-BB41-D8D33E52EEDC}"/>
    <dgm:cxn modelId="{6CE173EC-EBAB-4591-A6A0-A32C3765A3E0}" type="presOf" srcId="{308C490C-46E6-4DCA-8F17-1760954F251B}" destId="{F92F03B5-12BE-4CC3-9A87-7AE266A294C5}" srcOrd="0" destOrd="0" presId="urn:microsoft.com/office/officeart/2005/8/layout/list1"/>
    <dgm:cxn modelId="{B54942EE-340B-45FD-AD2F-BC02DB320BE8}" type="presOf" srcId="{97EC77E0-FD15-42B5-9E9A-80B69327B1D5}" destId="{1328BC67-DA1C-4F9E-9380-83F4D6EE1C53}" srcOrd="1" destOrd="0" presId="urn:microsoft.com/office/officeart/2005/8/layout/list1"/>
    <dgm:cxn modelId="{096978EF-5C5B-47CF-ACEF-EA4408C4336E}" srcId="{EED27CC4-7962-4B24-857E-65549FB59DFE}" destId="{156ABA1A-80F9-459B-A944-5013E1C41614}" srcOrd="5" destOrd="0" parTransId="{117A15EB-3221-4491-A53F-6521F7853794}" sibTransId="{B8D7974A-9650-4DAD-AF9A-8D256DAA83C5}"/>
    <dgm:cxn modelId="{786415F2-AA62-4BD0-BD95-D5D44527AA01}" type="presOf" srcId="{4BF749F5-E1C5-487B-971B-48AC27E285FF}" destId="{5BE46C9E-0BDA-4F35-B9BA-E1EC6EA23772}" srcOrd="1" destOrd="0" presId="urn:microsoft.com/office/officeart/2005/8/layout/list1"/>
    <dgm:cxn modelId="{2C849FF2-ACE1-4ECD-B1AA-CAAF657CF618}" srcId="{EED27CC4-7962-4B24-857E-65549FB59DFE}" destId="{69796ED1-9549-4E74-A991-03F9DF2DD6C5}" srcOrd="7" destOrd="0" parTransId="{0968F344-42EE-466A-943A-6127ABA3345F}" sibTransId="{B9AE0B69-062B-4C61-A7A2-80526B7FC62D}"/>
    <dgm:cxn modelId="{314208FA-CDC0-4B83-9480-27DC00F3D322}" type="presOf" srcId="{944272AC-C62E-4B02-A826-56AC7C4F8BCF}" destId="{93453360-AD6C-4D51-BFF3-4A04C289CE39}" srcOrd="0" destOrd="0" presId="urn:microsoft.com/office/officeart/2005/8/layout/list1"/>
    <dgm:cxn modelId="{C09226A5-7FB8-411F-92C2-9F806C1B71CE}" type="presParOf" srcId="{7DF2F3D6-86CF-423F-9B39-0A43B3C4BB48}" destId="{4B29A7A3-2328-4E5F-98E6-1D0AAB2D05FC}" srcOrd="0" destOrd="0" presId="urn:microsoft.com/office/officeart/2005/8/layout/list1"/>
    <dgm:cxn modelId="{2DC84F1D-F7A6-4CAB-BD77-04EFA0542715}" type="presParOf" srcId="{4B29A7A3-2328-4E5F-98E6-1D0AAB2D05FC}" destId="{F92F03B5-12BE-4CC3-9A87-7AE266A294C5}" srcOrd="0" destOrd="0" presId="urn:microsoft.com/office/officeart/2005/8/layout/list1"/>
    <dgm:cxn modelId="{47C05EE6-2D43-4D0E-85F7-BA88E45858FC}" type="presParOf" srcId="{4B29A7A3-2328-4E5F-98E6-1D0AAB2D05FC}" destId="{D57F4D6A-D7DE-4E46-9A62-7A0C2A500D00}" srcOrd="1" destOrd="0" presId="urn:microsoft.com/office/officeart/2005/8/layout/list1"/>
    <dgm:cxn modelId="{ECBBABB2-327F-4E40-A38E-9EAB92330C2C}" type="presParOf" srcId="{7DF2F3D6-86CF-423F-9B39-0A43B3C4BB48}" destId="{F07A6023-7188-4B17-AC4D-BF0B04F84F89}" srcOrd="1" destOrd="0" presId="urn:microsoft.com/office/officeart/2005/8/layout/list1"/>
    <dgm:cxn modelId="{3CAA5B0D-9DF7-4FB3-A95D-625FB6B56587}" type="presParOf" srcId="{7DF2F3D6-86CF-423F-9B39-0A43B3C4BB48}" destId="{8595D3B5-3FDC-4A00-9A14-10D517FD6DDA}" srcOrd="2" destOrd="0" presId="urn:microsoft.com/office/officeart/2005/8/layout/list1"/>
    <dgm:cxn modelId="{BBBBBF51-99F6-4387-B70D-BC2C3707FB79}" type="presParOf" srcId="{7DF2F3D6-86CF-423F-9B39-0A43B3C4BB48}" destId="{D74C3517-B100-4ED1-9287-99434ADFC522}" srcOrd="3" destOrd="0" presId="urn:microsoft.com/office/officeart/2005/8/layout/list1"/>
    <dgm:cxn modelId="{BA82A5A7-935A-4877-9128-247CDE3EF306}" type="presParOf" srcId="{7DF2F3D6-86CF-423F-9B39-0A43B3C4BB48}" destId="{567C855E-6FEF-4CF0-AFCC-A4EF7671A91D}" srcOrd="4" destOrd="0" presId="urn:microsoft.com/office/officeart/2005/8/layout/list1"/>
    <dgm:cxn modelId="{D0D3966D-E837-4484-BEB6-42092FC6242F}" type="presParOf" srcId="{567C855E-6FEF-4CF0-AFCC-A4EF7671A91D}" destId="{3F67CB6E-F208-4392-808D-B09998BCF943}" srcOrd="0" destOrd="0" presId="urn:microsoft.com/office/officeart/2005/8/layout/list1"/>
    <dgm:cxn modelId="{B096975A-A3A2-474F-99CC-EE3253A8BFEA}" type="presParOf" srcId="{567C855E-6FEF-4CF0-AFCC-A4EF7671A91D}" destId="{6BA13392-7842-40AA-8428-8E33766B2C26}" srcOrd="1" destOrd="0" presId="urn:microsoft.com/office/officeart/2005/8/layout/list1"/>
    <dgm:cxn modelId="{B8D09CF6-D3C4-4C73-AEAC-1A8B204D02B3}" type="presParOf" srcId="{7DF2F3D6-86CF-423F-9B39-0A43B3C4BB48}" destId="{8CA693D0-A797-4DCE-B43E-7623A5523C80}" srcOrd="5" destOrd="0" presId="urn:microsoft.com/office/officeart/2005/8/layout/list1"/>
    <dgm:cxn modelId="{05122567-AEFE-440D-8FE8-C8A6673D79E8}" type="presParOf" srcId="{7DF2F3D6-86CF-423F-9B39-0A43B3C4BB48}" destId="{82628C72-157A-436A-ADE4-F04F11992E1A}" srcOrd="6" destOrd="0" presId="urn:microsoft.com/office/officeart/2005/8/layout/list1"/>
    <dgm:cxn modelId="{2344D799-BBB0-485C-A227-3D0C0B818D9D}" type="presParOf" srcId="{7DF2F3D6-86CF-423F-9B39-0A43B3C4BB48}" destId="{52BA62B8-6DE0-4635-84D1-85B2E853BECB}" srcOrd="7" destOrd="0" presId="urn:microsoft.com/office/officeart/2005/8/layout/list1"/>
    <dgm:cxn modelId="{34684AB4-7A48-4F8C-836C-376D87ACDFCD}" type="presParOf" srcId="{7DF2F3D6-86CF-423F-9B39-0A43B3C4BB48}" destId="{CC45C04A-ECDB-4658-97FE-107549B19A69}" srcOrd="8" destOrd="0" presId="urn:microsoft.com/office/officeart/2005/8/layout/list1"/>
    <dgm:cxn modelId="{9DE295C4-F657-48CA-A759-87B695BA42A1}" type="presParOf" srcId="{CC45C04A-ECDB-4658-97FE-107549B19A69}" destId="{93453360-AD6C-4D51-BFF3-4A04C289CE39}" srcOrd="0" destOrd="0" presId="urn:microsoft.com/office/officeart/2005/8/layout/list1"/>
    <dgm:cxn modelId="{EBE51600-DFBF-4F9A-BF7D-1C61E355F213}" type="presParOf" srcId="{CC45C04A-ECDB-4658-97FE-107549B19A69}" destId="{F233CD65-4D83-4FA4-BBF0-139E398BD0D0}" srcOrd="1" destOrd="0" presId="urn:microsoft.com/office/officeart/2005/8/layout/list1"/>
    <dgm:cxn modelId="{7D956A1D-8DBC-4F96-B548-77BCCFE058A6}" type="presParOf" srcId="{7DF2F3D6-86CF-423F-9B39-0A43B3C4BB48}" destId="{7407E09F-35DE-4F27-9623-7F85B8F4E3D7}" srcOrd="9" destOrd="0" presId="urn:microsoft.com/office/officeart/2005/8/layout/list1"/>
    <dgm:cxn modelId="{545711CA-17D8-45A5-A238-CDB3AB23585D}" type="presParOf" srcId="{7DF2F3D6-86CF-423F-9B39-0A43B3C4BB48}" destId="{0EACDAAE-2734-4472-A894-980AFFAD4036}" srcOrd="10" destOrd="0" presId="urn:microsoft.com/office/officeart/2005/8/layout/list1"/>
    <dgm:cxn modelId="{C884DDC8-084E-4403-82C7-268C7FA35DC3}" type="presParOf" srcId="{7DF2F3D6-86CF-423F-9B39-0A43B3C4BB48}" destId="{9FF40147-D175-486C-B9FC-CB65C144B474}" srcOrd="11" destOrd="0" presId="urn:microsoft.com/office/officeart/2005/8/layout/list1"/>
    <dgm:cxn modelId="{24D71012-90AA-441F-BF1E-E09710B7B558}" type="presParOf" srcId="{7DF2F3D6-86CF-423F-9B39-0A43B3C4BB48}" destId="{194FCC9A-B00F-4D44-A755-3942DC69679B}" srcOrd="12" destOrd="0" presId="urn:microsoft.com/office/officeart/2005/8/layout/list1"/>
    <dgm:cxn modelId="{8E8F18FB-AAA2-4AF5-99D0-7D5C7D9BB45C}" type="presParOf" srcId="{194FCC9A-B00F-4D44-A755-3942DC69679B}" destId="{BF0791EE-338F-41B8-B6DD-14BC457FFDE5}" srcOrd="0" destOrd="0" presId="urn:microsoft.com/office/officeart/2005/8/layout/list1"/>
    <dgm:cxn modelId="{DD90F59B-62F2-4371-A1A1-E06D4635EA50}" type="presParOf" srcId="{194FCC9A-B00F-4D44-A755-3942DC69679B}" destId="{CCFFE9D9-F206-4D9B-B42A-DDC2BC75344B}" srcOrd="1" destOrd="0" presId="urn:microsoft.com/office/officeart/2005/8/layout/list1"/>
    <dgm:cxn modelId="{CA00B058-39F7-4E21-8AB2-0C0EDC5144E0}" type="presParOf" srcId="{7DF2F3D6-86CF-423F-9B39-0A43B3C4BB48}" destId="{92F3050F-6316-4D60-8DDC-757F93C75482}" srcOrd="13" destOrd="0" presId="urn:microsoft.com/office/officeart/2005/8/layout/list1"/>
    <dgm:cxn modelId="{7E0F7EB3-6292-4EF3-AB95-857B853CB3FF}" type="presParOf" srcId="{7DF2F3D6-86CF-423F-9B39-0A43B3C4BB48}" destId="{631B48D5-6EDD-4493-B58A-4C0746D10C6D}" srcOrd="14" destOrd="0" presId="urn:microsoft.com/office/officeart/2005/8/layout/list1"/>
    <dgm:cxn modelId="{EBBC2FE9-4988-4ADB-A0BB-8FD81F730C1B}" type="presParOf" srcId="{7DF2F3D6-86CF-423F-9B39-0A43B3C4BB48}" destId="{ADF8F518-0D12-4189-8B8A-5B4E594531EB}" srcOrd="15" destOrd="0" presId="urn:microsoft.com/office/officeart/2005/8/layout/list1"/>
    <dgm:cxn modelId="{8F14172F-9D4A-4A99-9EED-22940BE8979F}" type="presParOf" srcId="{7DF2F3D6-86CF-423F-9B39-0A43B3C4BB48}" destId="{D8C34A62-0807-4B76-A0BB-904B76C3A37C}" srcOrd="16" destOrd="0" presId="urn:microsoft.com/office/officeart/2005/8/layout/list1"/>
    <dgm:cxn modelId="{AE3A09B5-6948-4523-9AB8-A953D04580F2}" type="presParOf" srcId="{D8C34A62-0807-4B76-A0BB-904B76C3A37C}" destId="{0A2A5471-400B-4E8E-9810-ECB382CCDE0A}" srcOrd="0" destOrd="0" presId="urn:microsoft.com/office/officeart/2005/8/layout/list1"/>
    <dgm:cxn modelId="{47EB130D-8042-4375-BD1D-96EFC32EF897}" type="presParOf" srcId="{D8C34A62-0807-4B76-A0BB-904B76C3A37C}" destId="{1C6E71C2-3A33-4CEC-84F9-A71B618A2EDC}" srcOrd="1" destOrd="0" presId="urn:microsoft.com/office/officeart/2005/8/layout/list1"/>
    <dgm:cxn modelId="{3A7701F0-E64F-47B7-AA09-377A7620499F}" type="presParOf" srcId="{7DF2F3D6-86CF-423F-9B39-0A43B3C4BB48}" destId="{2C62BCD6-CD4E-40BF-BF79-35531FFC4698}" srcOrd="17" destOrd="0" presId="urn:microsoft.com/office/officeart/2005/8/layout/list1"/>
    <dgm:cxn modelId="{CFDF7CCE-06A7-4BCE-8E60-685149974B0A}" type="presParOf" srcId="{7DF2F3D6-86CF-423F-9B39-0A43B3C4BB48}" destId="{4F7ACF8C-E1C6-46E6-9260-0E4004D54D87}" srcOrd="18" destOrd="0" presId="urn:microsoft.com/office/officeart/2005/8/layout/list1"/>
    <dgm:cxn modelId="{8D301A9B-0B23-4BC8-BE87-3E48CBB7B13A}" type="presParOf" srcId="{7DF2F3D6-86CF-423F-9B39-0A43B3C4BB48}" destId="{6D837654-A8D4-48EB-AEDF-E03C377BB381}" srcOrd="19" destOrd="0" presId="urn:microsoft.com/office/officeart/2005/8/layout/list1"/>
    <dgm:cxn modelId="{118CCD79-14CA-4E19-B41F-AFC47C6C514E}" type="presParOf" srcId="{7DF2F3D6-86CF-423F-9B39-0A43B3C4BB48}" destId="{502D5577-6213-4092-83B7-E24A408B5642}" srcOrd="20" destOrd="0" presId="urn:microsoft.com/office/officeart/2005/8/layout/list1"/>
    <dgm:cxn modelId="{8935A6B9-6FA0-4F46-8271-7678153C04A0}" type="presParOf" srcId="{502D5577-6213-4092-83B7-E24A408B5642}" destId="{84808126-D3D9-47FD-97D6-9395EEB26F9F}" srcOrd="0" destOrd="0" presId="urn:microsoft.com/office/officeart/2005/8/layout/list1"/>
    <dgm:cxn modelId="{9A013D97-1BA4-462E-B121-4E45A6F21664}" type="presParOf" srcId="{502D5577-6213-4092-83B7-E24A408B5642}" destId="{7D52DF35-EAAD-4F98-9E58-34E306954090}" srcOrd="1" destOrd="0" presId="urn:microsoft.com/office/officeart/2005/8/layout/list1"/>
    <dgm:cxn modelId="{04C94425-F043-447D-8E02-CACE3E353D3E}" type="presParOf" srcId="{7DF2F3D6-86CF-423F-9B39-0A43B3C4BB48}" destId="{186705A6-1A51-41BA-B962-DEF79CFB3676}" srcOrd="21" destOrd="0" presId="urn:microsoft.com/office/officeart/2005/8/layout/list1"/>
    <dgm:cxn modelId="{B16F4194-5243-48BF-A662-3E366D25AE80}" type="presParOf" srcId="{7DF2F3D6-86CF-423F-9B39-0A43B3C4BB48}" destId="{397419E1-3371-40F8-B9A6-2B73CB8E1761}" srcOrd="22" destOrd="0" presId="urn:microsoft.com/office/officeart/2005/8/layout/list1"/>
    <dgm:cxn modelId="{2B7D3C93-AA46-44D5-965C-45F38E7A526A}" type="presParOf" srcId="{7DF2F3D6-86CF-423F-9B39-0A43B3C4BB48}" destId="{5C059629-F54C-4192-8136-A3DB601B01CD}" srcOrd="23" destOrd="0" presId="urn:microsoft.com/office/officeart/2005/8/layout/list1"/>
    <dgm:cxn modelId="{AA9BB415-303A-4EAA-86EE-9F20A26AA94F}" type="presParOf" srcId="{7DF2F3D6-86CF-423F-9B39-0A43B3C4BB48}" destId="{2F34E98D-385C-4701-89DD-267543A9E998}" srcOrd="24" destOrd="0" presId="urn:microsoft.com/office/officeart/2005/8/layout/list1"/>
    <dgm:cxn modelId="{1E3D5EEA-E147-4E67-9DDD-1C76EC87ACDE}" type="presParOf" srcId="{2F34E98D-385C-4701-89DD-267543A9E998}" destId="{12F09727-A5FE-4E75-82CB-E150DAA3AA0A}" srcOrd="0" destOrd="0" presId="urn:microsoft.com/office/officeart/2005/8/layout/list1"/>
    <dgm:cxn modelId="{25D40D4D-2086-4574-B29C-CD4F2696EE09}" type="presParOf" srcId="{2F34E98D-385C-4701-89DD-267543A9E998}" destId="{5BE46C9E-0BDA-4F35-B9BA-E1EC6EA23772}" srcOrd="1" destOrd="0" presId="urn:microsoft.com/office/officeart/2005/8/layout/list1"/>
    <dgm:cxn modelId="{AA931DA1-E578-4A9A-B816-0CC3A8EA4CD9}" type="presParOf" srcId="{7DF2F3D6-86CF-423F-9B39-0A43B3C4BB48}" destId="{E8E94D91-DFDB-430A-BC41-BA4472969847}" srcOrd="25" destOrd="0" presId="urn:microsoft.com/office/officeart/2005/8/layout/list1"/>
    <dgm:cxn modelId="{DA71DBF9-F7D2-4A9D-9887-28CA08EEF468}" type="presParOf" srcId="{7DF2F3D6-86CF-423F-9B39-0A43B3C4BB48}" destId="{E2CC390B-12C5-48ED-AC0B-1E450EEBB6C9}" srcOrd="26" destOrd="0" presId="urn:microsoft.com/office/officeart/2005/8/layout/list1"/>
    <dgm:cxn modelId="{07D47739-D530-44DF-83B3-739EFA0A9437}" type="presParOf" srcId="{7DF2F3D6-86CF-423F-9B39-0A43B3C4BB48}" destId="{D91D03EE-B7FE-4046-9D89-25922F52CBB4}" srcOrd="27" destOrd="0" presId="urn:microsoft.com/office/officeart/2005/8/layout/list1"/>
    <dgm:cxn modelId="{929F52D1-D720-4BDD-A77C-3D73D274B6B6}" type="presParOf" srcId="{7DF2F3D6-86CF-423F-9B39-0A43B3C4BB48}" destId="{53E3B565-EB21-48A2-B1A1-BDA83F1BBFA5}" srcOrd="28" destOrd="0" presId="urn:microsoft.com/office/officeart/2005/8/layout/list1"/>
    <dgm:cxn modelId="{9E75F655-84E0-4080-87D9-47AA468DA222}" type="presParOf" srcId="{53E3B565-EB21-48A2-B1A1-BDA83F1BBFA5}" destId="{4557C2A6-F01F-44F3-883E-4D7F99038A2E}" srcOrd="0" destOrd="0" presId="urn:microsoft.com/office/officeart/2005/8/layout/list1"/>
    <dgm:cxn modelId="{E4C5E66E-6196-4EE1-888C-384AFE3E72DF}" type="presParOf" srcId="{53E3B565-EB21-48A2-B1A1-BDA83F1BBFA5}" destId="{9EA673DF-0449-45E5-93DD-4ABFC1685620}" srcOrd="1" destOrd="0" presId="urn:microsoft.com/office/officeart/2005/8/layout/list1"/>
    <dgm:cxn modelId="{DCEDA4F6-8223-42CB-A687-AF87B37993E6}" type="presParOf" srcId="{7DF2F3D6-86CF-423F-9B39-0A43B3C4BB48}" destId="{F0886BED-3877-4AB7-955B-C64D8ECA467D}" srcOrd="29" destOrd="0" presId="urn:microsoft.com/office/officeart/2005/8/layout/list1"/>
    <dgm:cxn modelId="{58139F9D-96C2-45AA-BDAE-D4B38E7CB9C8}" type="presParOf" srcId="{7DF2F3D6-86CF-423F-9B39-0A43B3C4BB48}" destId="{5C9BE851-7AF7-480B-B767-F12499FA55E3}" srcOrd="30" destOrd="0" presId="urn:microsoft.com/office/officeart/2005/8/layout/list1"/>
    <dgm:cxn modelId="{D719338A-34F0-4300-B5E3-B59BE78EFE7E}" type="presParOf" srcId="{7DF2F3D6-86CF-423F-9B39-0A43B3C4BB48}" destId="{F8E3BB72-FB2A-40D2-BBA3-212CA93519F4}" srcOrd="31" destOrd="0" presId="urn:microsoft.com/office/officeart/2005/8/layout/list1"/>
    <dgm:cxn modelId="{0BD77F02-5C21-45BC-93F8-2BAE42DCB662}" type="presParOf" srcId="{7DF2F3D6-86CF-423F-9B39-0A43B3C4BB48}" destId="{B3F09B57-1184-4467-A286-B2BBDF080B10}" srcOrd="32" destOrd="0" presId="urn:microsoft.com/office/officeart/2005/8/layout/list1"/>
    <dgm:cxn modelId="{C857EF6B-B510-48F3-82ED-F5EB3494743B}" type="presParOf" srcId="{B3F09B57-1184-4467-A286-B2BBDF080B10}" destId="{51B7BDC6-13AE-4E58-893B-C8C87C94E85E}" srcOrd="0" destOrd="0" presId="urn:microsoft.com/office/officeart/2005/8/layout/list1"/>
    <dgm:cxn modelId="{6AC8ECBF-2982-41F0-87D8-2A0D5703E160}" type="presParOf" srcId="{B3F09B57-1184-4467-A286-B2BBDF080B10}" destId="{1328BC67-DA1C-4F9E-9380-83F4D6EE1C53}" srcOrd="1" destOrd="0" presId="urn:microsoft.com/office/officeart/2005/8/layout/list1"/>
    <dgm:cxn modelId="{E684AAB8-BA61-4BF5-8375-60655573B077}" type="presParOf" srcId="{7DF2F3D6-86CF-423F-9B39-0A43B3C4BB48}" destId="{1AFDE65F-F146-423C-8AD0-AED68AD9A283}" srcOrd="33" destOrd="0" presId="urn:microsoft.com/office/officeart/2005/8/layout/list1"/>
    <dgm:cxn modelId="{144EC586-96FA-4E0B-AE79-E0A1B157118E}" type="presParOf" srcId="{7DF2F3D6-86CF-423F-9B39-0A43B3C4BB48}" destId="{F4688124-292E-408E-B9A8-74B85F1CD379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5A0B4-ABD7-430D-AE53-6DECA9AED03C}" type="doc">
      <dgm:prSet loTypeId="urn:microsoft.com/office/officeart/2005/8/layout/defaul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BC706C5-0830-467F-8DD1-8C75B0E62659}">
      <dgm:prSet phldrT="[Texto]" custT="1"/>
      <dgm:spPr/>
      <dgm:t>
        <a:bodyPr/>
        <a:lstStyle/>
        <a:p>
          <a:r>
            <a:rPr lang="es-EC" sz="1800" b="1" dirty="0">
              <a:solidFill>
                <a:schemeClr val="tx1"/>
              </a:solidFill>
              <a:latin typeface="Bell MT" panose="02020503060305020303" pitchFamily="18" charset="0"/>
            </a:rPr>
            <a:t>EL VIRREY-PÁGINA PRINCIPAL-ERROR EN LOGO DE LA PÁGINA</a:t>
          </a:r>
          <a:endParaRPr lang="en-US" sz="1800" dirty="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93DE20EB-FF48-496D-9B0C-BB0BE0935222}" type="parTrans" cxnId="{6644B46F-866B-420B-A764-D3E050468822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00DB0DF4-795D-4670-9460-A8B0BF546918}" type="sibTrans" cxnId="{6644B46F-866B-420B-A764-D3E050468822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42752692-828C-49F3-9A52-122073C6F808}">
      <dgm:prSet phldrT="[Texto]" custT="1"/>
      <dgm:spPr/>
      <dgm:t>
        <a:bodyPr/>
        <a:lstStyle/>
        <a:p>
          <a:r>
            <a:rPr lang="es-EC" sz="1800" b="1" dirty="0">
              <a:solidFill>
                <a:schemeClr val="tx1"/>
              </a:solidFill>
              <a:latin typeface="Bell MT" panose="02020503060305020303" pitchFamily="18" charset="0"/>
            </a:rPr>
            <a:t>EL VIRREY-PÁGINA PRINCIPAL-SECCIÓN MI CUENTA- ERROR EN BARRA DE MENÚ</a:t>
          </a:r>
          <a:endParaRPr lang="en-US" sz="1800" dirty="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EF4603EF-AC13-4666-A8C3-35E2A82C952F}" type="parTrans" cxnId="{0C083E0A-EB27-43EE-B892-4557D10A292B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6C72315A-87CC-4493-B609-94329AA6E8D0}" type="sibTrans" cxnId="{0C083E0A-EB27-43EE-B892-4557D10A292B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D535BB3C-0326-4E9F-B697-E1057FFB21A3}" type="pres">
      <dgm:prSet presAssocID="{7765A0B4-ABD7-430D-AE53-6DECA9AED03C}" presName="diagram" presStyleCnt="0">
        <dgm:presLayoutVars>
          <dgm:dir/>
          <dgm:resizeHandles val="exact"/>
        </dgm:presLayoutVars>
      </dgm:prSet>
      <dgm:spPr/>
    </dgm:pt>
    <dgm:pt modelId="{7F93EA93-9889-4093-93EC-8FD9A9FFD1AA}" type="pres">
      <dgm:prSet presAssocID="{0BC706C5-0830-467F-8DD1-8C75B0E62659}" presName="node" presStyleLbl="node1" presStyleIdx="0" presStyleCnt="2">
        <dgm:presLayoutVars>
          <dgm:bulletEnabled val="1"/>
        </dgm:presLayoutVars>
      </dgm:prSet>
      <dgm:spPr/>
    </dgm:pt>
    <dgm:pt modelId="{FEAD75DB-D908-480B-9050-94CAAF5F71F3}" type="pres">
      <dgm:prSet presAssocID="{00DB0DF4-795D-4670-9460-A8B0BF546918}" presName="sibTrans" presStyleCnt="0"/>
      <dgm:spPr/>
    </dgm:pt>
    <dgm:pt modelId="{051529D2-0D5F-4EF8-BFC3-3FDAE10B6851}" type="pres">
      <dgm:prSet presAssocID="{42752692-828C-49F3-9A52-122073C6F808}" presName="node" presStyleLbl="node1" presStyleIdx="1" presStyleCnt="2">
        <dgm:presLayoutVars>
          <dgm:bulletEnabled val="1"/>
        </dgm:presLayoutVars>
      </dgm:prSet>
      <dgm:spPr/>
    </dgm:pt>
  </dgm:ptLst>
  <dgm:cxnLst>
    <dgm:cxn modelId="{0C083E0A-EB27-43EE-B892-4557D10A292B}" srcId="{7765A0B4-ABD7-430D-AE53-6DECA9AED03C}" destId="{42752692-828C-49F3-9A52-122073C6F808}" srcOrd="1" destOrd="0" parTransId="{EF4603EF-AC13-4666-A8C3-35E2A82C952F}" sibTransId="{6C72315A-87CC-4493-B609-94329AA6E8D0}"/>
    <dgm:cxn modelId="{2E614267-9FB5-4AEA-88A1-6E2BA6B074FF}" type="presOf" srcId="{7765A0B4-ABD7-430D-AE53-6DECA9AED03C}" destId="{D535BB3C-0326-4E9F-B697-E1057FFB21A3}" srcOrd="0" destOrd="0" presId="urn:microsoft.com/office/officeart/2005/8/layout/default"/>
    <dgm:cxn modelId="{6644B46F-866B-420B-A764-D3E050468822}" srcId="{7765A0B4-ABD7-430D-AE53-6DECA9AED03C}" destId="{0BC706C5-0830-467F-8DD1-8C75B0E62659}" srcOrd="0" destOrd="0" parTransId="{93DE20EB-FF48-496D-9B0C-BB0BE0935222}" sibTransId="{00DB0DF4-795D-4670-9460-A8B0BF546918}"/>
    <dgm:cxn modelId="{6DA6B1A7-7628-4985-99EA-512FC5590532}" type="presOf" srcId="{42752692-828C-49F3-9A52-122073C6F808}" destId="{051529D2-0D5F-4EF8-BFC3-3FDAE10B6851}" srcOrd="0" destOrd="0" presId="urn:microsoft.com/office/officeart/2005/8/layout/default"/>
    <dgm:cxn modelId="{8EF348EB-CC4A-4AB2-8214-0AE62AA162E5}" type="presOf" srcId="{0BC706C5-0830-467F-8DD1-8C75B0E62659}" destId="{7F93EA93-9889-4093-93EC-8FD9A9FFD1AA}" srcOrd="0" destOrd="0" presId="urn:microsoft.com/office/officeart/2005/8/layout/default"/>
    <dgm:cxn modelId="{9215599F-6725-4F75-83DA-AF3FD6364139}" type="presParOf" srcId="{D535BB3C-0326-4E9F-B697-E1057FFB21A3}" destId="{7F93EA93-9889-4093-93EC-8FD9A9FFD1AA}" srcOrd="0" destOrd="0" presId="urn:microsoft.com/office/officeart/2005/8/layout/default"/>
    <dgm:cxn modelId="{2AECC0A0-CCCF-4CF7-9FC0-8C3D6105AD95}" type="presParOf" srcId="{D535BB3C-0326-4E9F-B697-E1057FFB21A3}" destId="{FEAD75DB-D908-480B-9050-94CAAF5F71F3}" srcOrd="1" destOrd="0" presId="urn:microsoft.com/office/officeart/2005/8/layout/default"/>
    <dgm:cxn modelId="{877F44B6-F247-4211-A619-BCE78CE564C7}" type="presParOf" srcId="{D535BB3C-0326-4E9F-B697-E1057FFB21A3}" destId="{051529D2-0D5F-4EF8-BFC3-3FDAE10B6851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D3B5-3FDC-4A00-9A14-10D517FD6DDA}">
      <dsp:nvSpPr>
        <dsp:cNvPr id="0" name=""/>
        <dsp:cNvSpPr/>
      </dsp:nvSpPr>
      <dsp:spPr>
        <a:xfrm>
          <a:off x="0" y="288776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7F4D6A-D7DE-4E46-9A62-7A0C2A500D00}">
      <dsp:nvSpPr>
        <dsp:cNvPr id="0" name=""/>
        <dsp:cNvSpPr/>
      </dsp:nvSpPr>
      <dsp:spPr>
        <a:xfrm>
          <a:off x="571580" y="82136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kern="1200">
              <a:latin typeface="Bell MT" panose="02020503060305020303" pitchFamily="18" charset="0"/>
            </a:rPr>
            <a:t>TC01/D </a:t>
          </a:r>
          <a:r>
            <a:rPr lang="es-ES" sz="1200" kern="1200">
              <a:latin typeface="Bell MT" panose="02020503060305020303" pitchFamily="18" charset="0"/>
            </a:rPr>
            <a:t>Librería El Virrey | Sección Mi cuenta | Creación de usuario 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102311"/>
        <a:ext cx="7961773" cy="372930"/>
      </dsp:txXfrm>
    </dsp:sp>
    <dsp:sp modelId="{82628C72-157A-436A-ADE4-F04F11992E1A}">
      <dsp:nvSpPr>
        <dsp:cNvPr id="0" name=""/>
        <dsp:cNvSpPr/>
      </dsp:nvSpPr>
      <dsp:spPr>
        <a:xfrm>
          <a:off x="0" y="923817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A13392-7842-40AA-8428-8E33766B2C26}">
      <dsp:nvSpPr>
        <dsp:cNvPr id="0" name=""/>
        <dsp:cNvSpPr/>
      </dsp:nvSpPr>
      <dsp:spPr>
        <a:xfrm>
          <a:off x="571580" y="717176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Bell MT" panose="02020503060305020303" pitchFamily="18" charset="0"/>
            </a:rPr>
            <a:t>TC02/D Librería El Virrey | Acceso a página 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737351"/>
        <a:ext cx="7961773" cy="372930"/>
      </dsp:txXfrm>
    </dsp:sp>
    <dsp:sp modelId="{0EACDAAE-2734-4472-A894-980AFFAD4036}">
      <dsp:nvSpPr>
        <dsp:cNvPr id="0" name=""/>
        <dsp:cNvSpPr/>
      </dsp:nvSpPr>
      <dsp:spPr>
        <a:xfrm>
          <a:off x="0" y="1558857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33CD65-4D83-4FA4-BBF0-139E398BD0D0}">
      <dsp:nvSpPr>
        <dsp:cNvPr id="0" name=""/>
        <dsp:cNvSpPr/>
      </dsp:nvSpPr>
      <dsp:spPr>
        <a:xfrm>
          <a:off x="571580" y="1352217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Bell MT" panose="02020503060305020303" pitchFamily="18" charset="0"/>
            </a:rPr>
            <a:t>TC03/D Librería El Virrey | Sección Mi cuenta | Mis datos | Ingreso de 9 caracteres numéricos en el campo de Nro. De documento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1372392"/>
        <a:ext cx="7961773" cy="372930"/>
      </dsp:txXfrm>
    </dsp:sp>
    <dsp:sp modelId="{631B48D5-6EDD-4493-B58A-4C0746D10C6D}">
      <dsp:nvSpPr>
        <dsp:cNvPr id="0" name=""/>
        <dsp:cNvSpPr/>
      </dsp:nvSpPr>
      <dsp:spPr>
        <a:xfrm>
          <a:off x="0" y="2193897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FFE9D9-F206-4D9B-B42A-DDC2BC75344B}">
      <dsp:nvSpPr>
        <dsp:cNvPr id="0" name=""/>
        <dsp:cNvSpPr/>
      </dsp:nvSpPr>
      <dsp:spPr>
        <a:xfrm>
          <a:off x="571580" y="1987257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kern="1200">
              <a:latin typeface="Bell MT" panose="02020503060305020303" pitchFamily="18" charset="0"/>
            </a:rPr>
            <a:t>TC04/D </a:t>
          </a:r>
          <a:r>
            <a:rPr lang="es-ES" sz="1200" kern="1200">
              <a:latin typeface="Bell MT" panose="02020503060305020303" pitchFamily="18" charset="0"/>
            </a:rPr>
            <a:t>Librería El Virrey | Sección carrito de compras | Código de descuento erróneo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2007432"/>
        <a:ext cx="7961773" cy="372930"/>
      </dsp:txXfrm>
    </dsp:sp>
    <dsp:sp modelId="{4F7ACF8C-E1C6-46E6-9260-0E4004D54D87}">
      <dsp:nvSpPr>
        <dsp:cNvPr id="0" name=""/>
        <dsp:cNvSpPr/>
      </dsp:nvSpPr>
      <dsp:spPr>
        <a:xfrm>
          <a:off x="0" y="2828937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6E71C2-3A33-4CEC-84F9-A71B618A2EDC}">
      <dsp:nvSpPr>
        <dsp:cNvPr id="0" name=""/>
        <dsp:cNvSpPr/>
      </dsp:nvSpPr>
      <dsp:spPr>
        <a:xfrm>
          <a:off x="571580" y="2622297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kern="1200">
              <a:latin typeface="Bell MT" panose="02020503060305020303" pitchFamily="18" charset="0"/>
            </a:rPr>
            <a:t>TC05/D </a:t>
          </a:r>
          <a:r>
            <a:rPr lang="es-ES" sz="1200" kern="1200">
              <a:latin typeface="Bell MT" panose="02020503060305020303" pitchFamily="18" charset="0"/>
            </a:rPr>
            <a:t>Librería El Virrey | Sección carrito de compras | Conversor de Moneda de compra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2642472"/>
        <a:ext cx="7961773" cy="372930"/>
      </dsp:txXfrm>
    </dsp:sp>
    <dsp:sp modelId="{397419E1-3371-40F8-B9A6-2B73CB8E1761}">
      <dsp:nvSpPr>
        <dsp:cNvPr id="0" name=""/>
        <dsp:cNvSpPr/>
      </dsp:nvSpPr>
      <dsp:spPr>
        <a:xfrm>
          <a:off x="0" y="3463977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52DF35-EAAD-4F98-9E58-34E306954090}">
      <dsp:nvSpPr>
        <dsp:cNvPr id="0" name=""/>
        <dsp:cNvSpPr/>
      </dsp:nvSpPr>
      <dsp:spPr>
        <a:xfrm>
          <a:off x="571580" y="3257337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kern="1200">
              <a:latin typeface="Bell MT" panose="02020503060305020303" pitchFamily="18" charset="0"/>
            </a:rPr>
            <a:t>TC06/D </a:t>
          </a:r>
          <a:r>
            <a:rPr lang="es-ES" sz="1200" kern="1200">
              <a:latin typeface="Bell MT" panose="02020503060305020303" pitchFamily="18" charset="0"/>
            </a:rPr>
            <a:t>Librería El Virrey | Sección carrito de compras | Campos vacíos para datos de facturación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3277512"/>
        <a:ext cx="7961773" cy="372930"/>
      </dsp:txXfrm>
    </dsp:sp>
    <dsp:sp modelId="{E2CC390B-12C5-48ED-AC0B-1E450EEBB6C9}">
      <dsp:nvSpPr>
        <dsp:cNvPr id="0" name=""/>
        <dsp:cNvSpPr/>
      </dsp:nvSpPr>
      <dsp:spPr>
        <a:xfrm>
          <a:off x="0" y="4099017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E46C9E-0BDA-4F35-B9BA-E1EC6EA23772}">
      <dsp:nvSpPr>
        <dsp:cNvPr id="0" name=""/>
        <dsp:cNvSpPr/>
      </dsp:nvSpPr>
      <dsp:spPr>
        <a:xfrm>
          <a:off x="571580" y="3892377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kern="1200">
              <a:latin typeface="Bell MT" panose="02020503060305020303" pitchFamily="18" charset="0"/>
            </a:rPr>
            <a:t>TC07/D </a:t>
          </a:r>
          <a:r>
            <a:rPr lang="es-ES" sz="1200" kern="1200">
              <a:latin typeface="Bell MT" panose="02020503060305020303" pitchFamily="18" charset="0"/>
            </a:rPr>
            <a:t>Librería El Virrey | Sección Libros |Filtros de ordenamiento 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3912552"/>
        <a:ext cx="7961773" cy="372930"/>
      </dsp:txXfrm>
    </dsp:sp>
    <dsp:sp modelId="{5C9BE851-7AF7-480B-B767-F12499FA55E3}">
      <dsp:nvSpPr>
        <dsp:cNvPr id="0" name=""/>
        <dsp:cNvSpPr/>
      </dsp:nvSpPr>
      <dsp:spPr>
        <a:xfrm>
          <a:off x="0" y="4734056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A673DF-0449-45E5-93DD-4ABFC1685620}">
      <dsp:nvSpPr>
        <dsp:cNvPr id="0" name=""/>
        <dsp:cNvSpPr/>
      </dsp:nvSpPr>
      <dsp:spPr>
        <a:xfrm>
          <a:off x="571580" y="4527417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kern="1200">
              <a:latin typeface="Bell MT" panose="02020503060305020303" pitchFamily="18" charset="0"/>
            </a:rPr>
            <a:t>TC08/D </a:t>
          </a:r>
          <a:r>
            <a:rPr lang="es-ES" sz="1200" kern="1200">
              <a:latin typeface="Bell MT" panose="02020503060305020303" pitchFamily="18" charset="0"/>
            </a:rPr>
            <a:t>Librería El Virrey | Sección Libros |Filtro de rango de precios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4547592"/>
        <a:ext cx="7961773" cy="372930"/>
      </dsp:txXfrm>
    </dsp:sp>
    <dsp:sp modelId="{F4688124-292E-408E-B9A8-74B85F1CD379}">
      <dsp:nvSpPr>
        <dsp:cNvPr id="0" name=""/>
        <dsp:cNvSpPr/>
      </dsp:nvSpPr>
      <dsp:spPr>
        <a:xfrm>
          <a:off x="0" y="5369096"/>
          <a:ext cx="11431605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28BC67-DA1C-4F9E-9380-83F4D6EE1C53}">
      <dsp:nvSpPr>
        <dsp:cNvPr id="0" name=""/>
        <dsp:cNvSpPr/>
      </dsp:nvSpPr>
      <dsp:spPr>
        <a:xfrm>
          <a:off x="571580" y="5162457"/>
          <a:ext cx="8002123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461" tIns="0" rIns="3024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200" kern="1200">
              <a:latin typeface="Bell MT" panose="02020503060305020303" pitchFamily="18" charset="0"/>
            </a:rPr>
            <a:t>TC09/D </a:t>
          </a:r>
          <a:r>
            <a:rPr lang="es-ES" sz="1200" kern="1200">
              <a:latin typeface="Bell MT" panose="02020503060305020303" pitchFamily="18" charset="0"/>
            </a:rPr>
            <a:t>Librería El Virrey | Sección Libros |Buscador por categorías 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591755" y="5182632"/>
        <a:ext cx="796177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3EA93-9889-4093-93EC-8FD9A9FFD1AA}">
      <dsp:nvSpPr>
        <dsp:cNvPr id="0" name=""/>
        <dsp:cNvSpPr/>
      </dsp:nvSpPr>
      <dsp:spPr>
        <a:xfrm>
          <a:off x="1136" y="1380149"/>
          <a:ext cx="4430613" cy="26583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>
              <a:solidFill>
                <a:schemeClr val="tx1"/>
              </a:solidFill>
              <a:latin typeface="Bell MT" panose="02020503060305020303" pitchFamily="18" charset="0"/>
            </a:rPr>
            <a:t>EL VIRREY-PÁGINA PRINCIPAL-ERROR EN LOGO DE LA PÁGINA</a:t>
          </a:r>
          <a:endParaRPr lang="en-US" sz="1800" kern="1200" dirty="0">
            <a:solidFill>
              <a:schemeClr val="tx1"/>
            </a:solidFill>
            <a:latin typeface="Bell MT" panose="02020503060305020303" pitchFamily="18" charset="0"/>
          </a:endParaRPr>
        </a:p>
      </dsp:txBody>
      <dsp:txXfrm>
        <a:off x="1136" y="1380149"/>
        <a:ext cx="4430613" cy="2658367"/>
      </dsp:txXfrm>
    </dsp:sp>
    <dsp:sp modelId="{051529D2-0D5F-4EF8-BFC3-3FDAE10B6851}">
      <dsp:nvSpPr>
        <dsp:cNvPr id="0" name=""/>
        <dsp:cNvSpPr/>
      </dsp:nvSpPr>
      <dsp:spPr>
        <a:xfrm>
          <a:off x="4874810" y="1380149"/>
          <a:ext cx="4430613" cy="2658367"/>
        </a:xfrm>
        <a:prstGeom prst="rect">
          <a:avLst/>
        </a:prstGeom>
        <a:gradFill rotWithShape="0">
          <a:gsLst>
            <a:gs pos="0">
              <a:schemeClr val="accent3">
                <a:hueOff val="-56040"/>
                <a:satOff val="-50806"/>
                <a:lumOff val="7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56040"/>
                <a:satOff val="-50806"/>
                <a:lumOff val="7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56040"/>
                <a:satOff val="-50806"/>
                <a:lumOff val="7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>
              <a:solidFill>
                <a:schemeClr val="tx1"/>
              </a:solidFill>
              <a:latin typeface="Bell MT" panose="02020503060305020303" pitchFamily="18" charset="0"/>
            </a:rPr>
            <a:t>EL VIRREY-PÁGINA PRINCIPAL-SECCIÓN MI CUENTA- ERROR EN BARRA DE MENÚ</a:t>
          </a:r>
          <a:endParaRPr lang="en-US" sz="1800" kern="1200" dirty="0">
            <a:solidFill>
              <a:schemeClr val="tx1"/>
            </a:solidFill>
            <a:latin typeface="Bell MT" panose="02020503060305020303" pitchFamily="18" charset="0"/>
          </a:endParaRPr>
        </a:p>
      </dsp:txBody>
      <dsp:txXfrm>
        <a:off x="4874810" y="1380149"/>
        <a:ext cx="4430613" cy="2658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7D9EE-8D25-4073-ACEB-527E89EB8D5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EB5-9EA6-448C-9B50-C831C16E9C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6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075DD-1982-9209-3EDC-C78F81FC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947EA-64EB-FC71-CA82-5A778575D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A6997-19E3-223E-E94C-5A96732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4A82-6E03-4BED-9FDD-196426B23B9C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63C88-A924-B844-9421-4AB729E9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CB888-8DE0-8D65-65FA-1EC1DD77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ED22E-A869-7A64-259E-C4CFA11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72258B-D97C-EB35-D153-099128B74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753FB-4F47-2298-EA2A-C5769D4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C2FD-C88F-4315-98C3-FC0DCBABEC8A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7ABE2-AC78-1403-802F-DEA0AF2B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0139D-79D4-6E58-0D1D-8D53C69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1F3EB5-B86E-1CFD-60E2-24E1C7864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B9A03-9EDE-0EE3-6E57-8968A8807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448A6-2FEA-7636-9935-D148C746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2F0-55F9-45D7-A94E-BDE0EC8CBC6E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97A12-DFAC-A2A0-844B-F3294A98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7B729-EBC1-DA36-974E-3CC29814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A77DD-C195-5723-154B-6893F015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292F3-FEA2-3BDF-AA0D-C06D4C19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262C2-8097-62E7-0703-88414A04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B75-E4A8-4673-AB59-F378BECFABF2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7E1EF-8477-714A-BB42-5719AFD6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05E2E-0359-C145-80A9-97038303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8C799-F21A-4957-50ED-C5C3B13F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25BB38-030A-43A6-8383-D7D269822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734BC-DE47-0D10-A924-7537E6F3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0DF6-C6FF-4C95-BD91-3C5C514F7455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3F216-5D6A-81A5-D361-32A0F262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CE9EA-3FFE-5B82-9118-188AC102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3A8B3-1A79-6EFD-A512-32C84F9E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CA477-06F1-A534-4CF7-5E1301A0E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47655-AC65-EEDD-1FF6-65FC9C3BE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497EC-2DE7-EA3C-388E-4ED5B69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93D8-E0AB-4076-A019-0E41AD8FB7D8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F646E-CE16-C1D2-8897-28B3ACE1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044E2-B1B5-2FCE-800B-5F26760E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3972D-E558-6D17-9D0A-733B951A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4D5ED-4223-BD94-7757-80ED27A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ED05C3-70F6-DD42-8B42-7DF236B38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26B94-4DB5-111D-1C10-D5F2DE931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569149-A808-BE26-7A5C-1725AAC58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63FCF2-1FB2-BC42-74BE-0E44641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0295-D743-4A21-B77C-DBF60E36DF4B}" type="datetime1">
              <a:rPr lang="en-US" smtClean="0"/>
              <a:t>12/3/2022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9CCA6-8F7C-96CC-36BF-F5D8391D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593D1A-5652-F140-EBBB-71F1A9ED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A84AD-F2C8-8E2D-6796-F03B92DB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3ADB93-D620-2558-C4C5-2E709DB9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3DC-7F01-42AD-B6D9-1F0471DE2C00}" type="datetime1">
              <a:rPr lang="en-US" smtClean="0"/>
              <a:t>12/3/2022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EAD3BB-49F9-E4C7-29E1-14D1FF40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727CF4-C2F5-84B4-4B63-2FDB630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48681F-33C2-9551-79A4-D1C5AA4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11E-1576-4FC6-B5FE-B787368F0873}" type="datetime1">
              <a:rPr lang="en-US" smtClean="0"/>
              <a:t>12/3/2022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B3A7E8-CAE4-F697-B32D-5B95AC9A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E2C393-336F-07D3-5AC2-16B2DA51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4FA9E-7611-2645-8911-2906DFD5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CD898-ABDE-D1F8-5548-93AF67C1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7CEB82-E8EB-F1E2-F196-DAE949F8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3EDE7F-66D2-9891-BBB4-F6C9A2CA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81BD-A96C-416A-85C3-4BDB48F6ACA9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429E3D-B216-F665-E5FD-D91510A3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6C4C79-5600-9E62-4481-CCDC2A7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D900-8CF7-1BB3-1347-A4CBF592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A6ABDD-D611-5C07-B840-4B992B6CE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1639C7-E179-4BF4-59AE-6FDBED04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E25B6-492F-B9DF-E043-425FAB33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E4B5-F348-42F4-925C-D8442125CA6A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967966-D111-B794-A232-FA5402FC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EFD3B7-6126-1B02-4C1D-E7E85ECC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6AAF25-C301-750A-2982-4A29291A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1A090-02A9-64C2-5AFC-AA6902B0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1C1F4-057A-BD97-C5DD-4FAB9D67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592C-1BB5-4089-852D-57A6A33FC92F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B7721-C413-A785-388D-B6A4021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4F360-8042-20D3-CD8F-C2EDA548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NPJn36JecnyzaLaWB8MIXuLy421ohzyJ/edit?usp=sharing&amp;ouid=104322774543793094710&amp;rtpof=true&amp;sd=true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rello.com/b/x6furkJj/coder-house-clas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breriaelvirrey.com.u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Uo3Vj-hwH5KHRS3jfy6OHGo5UbI0NYFi/edit?usp=sharing&amp;ouid=104322774543793094710&amp;rtpof=true&amp;sd=true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A1741C-816E-CC7C-F2B1-6BE12767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36" y="107594"/>
            <a:ext cx="7850164" cy="108593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D4827B7-1DD1-81ED-F3C4-918CCC49278F}"/>
              </a:ext>
            </a:extLst>
          </p:cNvPr>
          <p:cNvSpPr/>
          <p:nvPr/>
        </p:nvSpPr>
        <p:spPr>
          <a:xfrm>
            <a:off x="2283065" y="2290343"/>
            <a:ext cx="762587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PROYECTO FINAL</a:t>
            </a:r>
          </a:p>
          <a:p>
            <a:pPr algn="ctr"/>
            <a:r>
              <a:rPr lang="es-E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TESTING QA MANUAL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COMISION 35075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95DD7C2-FC75-CF8E-92E4-FD9BDF007F0D}"/>
              </a:ext>
            </a:extLst>
          </p:cNvPr>
          <p:cNvSpPr/>
          <p:nvPr/>
        </p:nvSpPr>
        <p:spPr>
          <a:xfrm>
            <a:off x="77002" y="0"/>
            <a:ext cx="163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7313A2-629E-767A-EA83-613AA5430636}"/>
              </a:ext>
            </a:extLst>
          </p:cNvPr>
          <p:cNvSpPr/>
          <p:nvPr/>
        </p:nvSpPr>
        <p:spPr>
          <a:xfrm>
            <a:off x="447575" y="0"/>
            <a:ext cx="16363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86813-C50F-BEAD-2725-A1AEB9345DF3}"/>
              </a:ext>
            </a:extLst>
          </p:cNvPr>
          <p:cNvSpPr txBox="1"/>
          <p:nvPr/>
        </p:nvSpPr>
        <p:spPr>
          <a:xfrm>
            <a:off x="10096900" y="6381074"/>
            <a:ext cx="2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Sulay Loor Morán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01FC337-A9AC-9D06-9014-6CAFF2FE23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148" y="5797082"/>
            <a:ext cx="1790299" cy="10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5C00AC7-6474-A9C3-2AF8-E7862C30F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639918"/>
              </p:ext>
            </p:extLst>
          </p:nvPr>
        </p:nvGraphicFramePr>
        <p:xfrm>
          <a:off x="1442720" y="719666"/>
          <a:ext cx="93065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42F768D3-5779-D2C1-AAB7-A4EAB75A50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17718" y="6162129"/>
            <a:ext cx="1174282" cy="6958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CCA3E2-66BA-D27C-F4A4-FB1B5BA8D357}"/>
              </a:ext>
            </a:extLst>
          </p:cNvPr>
          <p:cNvSpPr txBox="1"/>
          <p:nvPr/>
        </p:nvSpPr>
        <p:spPr>
          <a:xfrm>
            <a:off x="2962175" y="4991046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  <a:hlinkClick r:id="rId8"/>
              </a:rPr>
              <a:t>https://docs.google.com/document/d/1NPJn36JecnyzaLaWB8MIXuLy421ohzyJ/edit?usp=sharing&amp;ouid=104322774543793094710&amp;rtpof=true&amp;sd=true</a:t>
            </a:r>
            <a:r>
              <a:rPr lang="en-US" sz="1400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74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9C5A072-21C2-D58C-4549-8E3B3DAC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23" y="1315702"/>
            <a:ext cx="8569354" cy="4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E183A9-5A50-885B-5011-BA58FBE6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5" y="827462"/>
            <a:ext cx="10902215" cy="53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0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B641A9-B6A5-936F-368B-D6BBF2E5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8" y="842262"/>
            <a:ext cx="10709709" cy="51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1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C39801-4692-5F75-AD7F-13286B9A7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6"/>
            <a:ext cx="6813884" cy="681388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5C486E4-5F90-1C2C-B0E1-84B7DA991774}"/>
              </a:ext>
            </a:extLst>
          </p:cNvPr>
          <p:cNvSpPr/>
          <p:nvPr/>
        </p:nvSpPr>
        <p:spPr>
          <a:xfrm>
            <a:off x="6772728" y="2622021"/>
            <a:ext cx="49744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GRÁFICOS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101460-EDD6-1489-093E-EEF3C84387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17718" y="6162129"/>
            <a:ext cx="1174282" cy="6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9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F5D79AC-4A8E-DAE8-5727-944F541AE174}"/>
              </a:ext>
            </a:extLst>
          </p:cNvPr>
          <p:cNvSpPr txBox="1"/>
          <p:nvPr/>
        </p:nvSpPr>
        <p:spPr>
          <a:xfrm>
            <a:off x="1344158" y="5603590"/>
            <a:ext cx="3388094" cy="64633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C" dirty="0"/>
              <a:t>Gráfico 1</a:t>
            </a:r>
          </a:p>
          <a:p>
            <a:endParaRPr lang="en-US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D84FBC-B8B7-7028-4C1C-2F245C371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150427"/>
              </p:ext>
            </p:extLst>
          </p:nvPr>
        </p:nvGraphicFramePr>
        <p:xfrm>
          <a:off x="6464950" y="931244"/>
          <a:ext cx="5085366" cy="341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A869508-90B3-2E16-361B-0977C091FB0E}"/>
              </a:ext>
            </a:extLst>
          </p:cNvPr>
          <p:cNvSpPr txBox="1"/>
          <p:nvPr/>
        </p:nvSpPr>
        <p:spPr>
          <a:xfrm>
            <a:off x="7621602" y="5605027"/>
            <a:ext cx="3388094" cy="64633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C" dirty="0"/>
              <a:t>Gráfico 2</a:t>
            </a:r>
          </a:p>
          <a:p>
            <a:endParaRPr lang="en-US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43E19E8-EAAE-5B6A-2D4D-42872BCE0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751306"/>
              </p:ext>
            </p:extLst>
          </p:nvPr>
        </p:nvGraphicFramePr>
        <p:xfrm>
          <a:off x="885525" y="931244"/>
          <a:ext cx="4841524" cy="3506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179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6C48F3E-8D6F-AA2B-FE89-FD16ED3C9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64905"/>
              </p:ext>
            </p:extLst>
          </p:nvPr>
        </p:nvGraphicFramePr>
        <p:xfrm>
          <a:off x="383406" y="1065997"/>
          <a:ext cx="5439878" cy="329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B10A673-31BD-2505-B7F0-7FA0B984265F}"/>
              </a:ext>
            </a:extLst>
          </p:cNvPr>
          <p:cNvSpPr txBox="1"/>
          <p:nvPr/>
        </p:nvSpPr>
        <p:spPr>
          <a:xfrm>
            <a:off x="1409298" y="5545839"/>
            <a:ext cx="3388094" cy="64633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C" dirty="0"/>
              <a:t>Gráfico 3</a:t>
            </a:r>
          </a:p>
          <a:p>
            <a:endParaRPr lang="en-US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AB5C83-CEED-5169-8ECE-EA2653257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856694"/>
              </p:ext>
            </p:extLst>
          </p:nvPr>
        </p:nvGraphicFramePr>
        <p:xfrm>
          <a:off x="6368717" y="1065997"/>
          <a:ext cx="5143097" cy="329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3D2F39C-722F-EFA3-B919-503E374B1CA7}"/>
              </a:ext>
            </a:extLst>
          </p:cNvPr>
          <p:cNvSpPr txBox="1"/>
          <p:nvPr/>
        </p:nvSpPr>
        <p:spPr>
          <a:xfrm>
            <a:off x="7246218" y="5545838"/>
            <a:ext cx="3388094" cy="64633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C" dirty="0"/>
              <a:t>Gráfico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6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3848292-B6F5-3902-56E4-2A665725EBCB}"/>
              </a:ext>
            </a:extLst>
          </p:cNvPr>
          <p:cNvSpPr/>
          <p:nvPr/>
        </p:nvSpPr>
        <p:spPr>
          <a:xfrm>
            <a:off x="0" y="0"/>
            <a:ext cx="63556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CONCLUSIÓN</a:t>
            </a:r>
            <a:endParaRPr lang="es-ES" sz="7200" b="1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03195F-DFD6-5B88-70A4-AB8D219F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515" y="6065877"/>
            <a:ext cx="1174282" cy="69587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CF442F8-9F55-48C3-2B16-DB49361715B2}"/>
              </a:ext>
            </a:extLst>
          </p:cNvPr>
          <p:cNvSpPr/>
          <p:nvPr/>
        </p:nvSpPr>
        <p:spPr>
          <a:xfrm>
            <a:off x="11953855" y="0"/>
            <a:ext cx="163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8A1B0B-AF43-6017-7F89-E575C2D9358C}"/>
              </a:ext>
            </a:extLst>
          </p:cNvPr>
          <p:cNvSpPr/>
          <p:nvPr/>
        </p:nvSpPr>
        <p:spPr>
          <a:xfrm>
            <a:off x="11612880" y="0"/>
            <a:ext cx="16363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39A68B-C5A9-AFFA-6863-544FDE0FF342}"/>
              </a:ext>
            </a:extLst>
          </p:cNvPr>
          <p:cNvSpPr txBox="1"/>
          <p:nvPr/>
        </p:nvSpPr>
        <p:spPr>
          <a:xfrm>
            <a:off x="2934102" y="1301333"/>
            <a:ext cx="6323796" cy="314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siguiente informe presentado, se encuentra un total de 10 Casos de prueba, de los cuales 1 falló y los otros 9 restantes pasaron. En el documento de Excel adjuntado se encuentran anexados los casos de prueba realizados.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realizar el análisis de la funcionalidad de la página, nos encontramos con un 80% de casos de prueba positivos, y teniendo la mayoría de los casos con prioridad Alta/Media. Si bien el mayor porcentaje se concentra en prioridades altas, en general la pagina tiene una funcionalidad muy buena.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7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067A239-1031-E76E-4178-C9B63B97F18A}"/>
              </a:ext>
            </a:extLst>
          </p:cNvPr>
          <p:cNvSpPr txBox="1"/>
          <p:nvPr/>
        </p:nvSpPr>
        <p:spPr>
          <a:xfrm>
            <a:off x="3818823" y="538354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https://trello.com/b/x6furkJj/coder-house-clases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8BD566-7E59-AA03-B5B4-EC556661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12" y="1847494"/>
            <a:ext cx="7610375" cy="316301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EA6CE55-548A-7543-DA14-8B4CF0E0D325}"/>
              </a:ext>
            </a:extLst>
          </p:cNvPr>
          <p:cNvSpPr/>
          <p:nvPr/>
        </p:nvSpPr>
        <p:spPr>
          <a:xfrm>
            <a:off x="3929156" y="551122"/>
            <a:ext cx="433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MI TRELLO </a:t>
            </a:r>
          </a:p>
        </p:txBody>
      </p:sp>
    </p:spTree>
    <p:extLst>
      <p:ext uri="{BB962C8B-B14F-4D97-AF65-F5344CB8AC3E}">
        <p14:creationId xmlns:p14="http://schemas.microsoft.com/office/powerpoint/2010/main" val="35203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B7C63F1-BA90-6173-0D54-34495E224043}"/>
              </a:ext>
            </a:extLst>
          </p:cNvPr>
          <p:cNvSpPr txBox="1"/>
          <p:nvPr/>
        </p:nvSpPr>
        <p:spPr>
          <a:xfrm>
            <a:off x="2384658" y="2406119"/>
            <a:ext cx="79047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Introducción (Página elegida)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Página elegida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Identificación de elementos Front-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end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Test cases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Reporte de bugs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Gráficos de test cases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Conclusión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39EF4A-4268-E839-A125-947A60C4160B}"/>
              </a:ext>
            </a:extLst>
          </p:cNvPr>
          <p:cNvSpPr/>
          <p:nvPr/>
        </p:nvSpPr>
        <p:spPr>
          <a:xfrm>
            <a:off x="4770156" y="881673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ÍNDICE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47251A-37E9-A385-55E0-BF6801E11097}"/>
              </a:ext>
            </a:extLst>
          </p:cNvPr>
          <p:cNvSpPr/>
          <p:nvPr/>
        </p:nvSpPr>
        <p:spPr>
          <a:xfrm>
            <a:off x="77002" y="0"/>
            <a:ext cx="163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2A2587-DB4C-A1F4-BD7A-ADEECD0211ED}"/>
              </a:ext>
            </a:extLst>
          </p:cNvPr>
          <p:cNvSpPr/>
          <p:nvPr/>
        </p:nvSpPr>
        <p:spPr>
          <a:xfrm>
            <a:off x="447575" y="0"/>
            <a:ext cx="16363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C35EB1-1E86-E76B-7B35-E62B5B026C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01701" y="5797082"/>
            <a:ext cx="1790299" cy="10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3B789FE-8DEC-A2BB-2FA2-6602B51D0348}"/>
              </a:ext>
            </a:extLst>
          </p:cNvPr>
          <p:cNvSpPr txBox="1"/>
          <p:nvPr/>
        </p:nvSpPr>
        <p:spPr>
          <a:xfrm>
            <a:off x="7585059" y="5535769"/>
            <a:ext cx="39583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Bell MT" panose="02020503060305020303" pitchFamily="18" charset="0"/>
                <a:hlinkClick r:id="rId2"/>
              </a:rPr>
              <a:t>https://www.libreriaelvirrey.com.uy/</a:t>
            </a:r>
            <a:r>
              <a:rPr lang="en-US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4A9E30-240F-B3CD-C066-7ECC64FBC731}"/>
              </a:ext>
            </a:extLst>
          </p:cNvPr>
          <p:cNvSpPr txBox="1"/>
          <p:nvPr/>
        </p:nvSpPr>
        <p:spPr>
          <a:xfrm>
            <a:off x="563128" y="1485044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Bell MT" panose="02020503060305020303" pitchFamily="18" charset="0"/>
              </a:rPr>
              <a:t>La librería El Virrey está presente en Uruguay desde el año 2002 y desde entonces no ha cesado su crecimiento en el país. Ofrece libros en tiendas físicas y en su librería virtual. </a:t>
            </a:r>
          </a:p>
          <a:p>
            <a:pPr algn="just"/>
            <a:r>
              <a:rPr lang="es-ES" dirty="0">
                <a:latin typeface="Bell MT" panose="02020503060305020303" pitchFamily="18" charset="0"/>
              </a:rPr>
              <a:t>Para llevar a cabo mi proyecto final del curso de QA Testing de Coderhouse, he elegido esta tienda virtual.</a:t>
            </a:r>
          </a:p>
          <a:p>
            <a:pPr algn="just"/>
            <a:r>
              <a:rPr lang="es-ES" dirty="0">
                <a:latin typeface="Bell MT" panose="02020503060305020303" pitchFamily="18" charset="0"/>
              </a:rPr>
              <a:t>A continuación se realizará la presentación de algunos puntos importantes.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FC2A76-9935-6579-D9C6-21BE6D04D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30" y="1137565"/>
            <a:ext cx="4283242" cy="4283242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8D985D1-D406-32BD-3236-C53359536052}"/>
              </a:ext>
            </a:extLst>
          </p:cNvPr>
          <p:cNvSpPr/>
          <p:nvPr/>
        </p:nvSpPr>
        <p:spPr>
          <a:xfrm>
            <a:off x="110690" y="375384"/>
            <a:ext cx="6699183" cy="5582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3600" b="1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PÁGINA ELEGIDA </a:t>
            </a:r>
            <a:endParaRPr lang="en-US" sz="3600" b="1" dirty="0">
              <a:solidFill>
                <a:schemeClr val="bg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B52274-05C1-14F3-822A-D5EDCFE914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97082"/>
            <a:ext cx="1790299" cy="10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CD4A46A-E6E0-48F6-6C7A-B018462B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903"/>
            <a:ext cx="4411579" cy="35348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9C6FF9-5F5A-F19F-385D-3912B8D3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19"/>
            <a:ext cx="4411579" cy="330868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A6DB048-F206-D957-ABB2-D8A6EA35AB7B}"/>
              </a:ext>
            </a:extLst>
          </p:cNvPr>
          <p:cNvSpPr/>
          <p:nvPr/>
        </p:nvSpPr>
        <p:spPr>
          <a:xfrm>
            <a:off x="6374495" y="2551837"/>
            <a:ext cx="3832139" cy="17543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ELEMENTOS </a:t>
            </a:r>
          </a:p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FRONTEND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3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9A40BD9-4ADC-62B8-A0D7-DA9BA2AB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53" y="1142988"/>
            <a:ext cx="8153400" cy="11144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3FC9D7A-9315-A888-05AC-B65FD31B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58" y="2949561"/>
            <a:ext cx="10864264" cy="41328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520CE5A-4BC0-AC16-90B1-12F0BBDE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165" y="4054993"/>
            <a:ext cx="3600450" cy="126682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9A966C5-9414-4B30-2D80-1B57F8369A8A}"/>
              </a:ext>
            </a:extLst>
          </p:cNvPr>
          <p:cNvSpPr txBox="1"/>
          <p:nvPr/>
        </p:nvSpPr>
        <p:spPr>
          <a:xfrm>
            <a:off x="8576107" y="457314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Barra de búsqueda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936F52D-1300-45CD-1296-1E5EAC579C3E}"/>
              </a:ext>
            </a:extLst>
          </p:cNvPr>
          <p:cNvSpPr txBox="1"/>
          <p:nvPr/>
        </p:nvSpPr>
        <p:spPr>
          <a:xfrm>
            <a:off x="8576107" y="2389089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Barra de navegación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2C3945-9E5A-A6F0-9815-C9E158B20690}"/>
              </a:ext>
            </a:extLst>
          </p:cNvPr>
          <p:cNvSpPr txBox="1"/>
          <p:nvPr/>
        </p:nvSpPr>
        <p:spPr>
          <a:xfrm>
            <a:off x="8576106" y="4516350"/>
            <a:ext cx="2261937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Botones de redes sociales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2A22EE0-0F3C-894D-4DD0-749F5296B8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26"/>
          <a:stretch/>
        </p:blipFill>
        <p:spPr>
          <a:xfrm>
            <a:off x="269232" y="3739576"/>
            <a:ext cx="3838575" cy="280560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BA4618F-91FF-6C17-CA14-2311756EF1D7}"/>
              </a:ext>
            </a:extLst>
          </p:cNvPr>
          <p:cNvSpPr txBox="1"/>
          <p:nvPr/>
        </p:nvSpPr>
        <p:spPr>
          <a:xfrm>
            <a:off x="3473112" y="6037286"/>
            <a:ext cx="2261937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Menú de filtros de </a:t>
            </a:r>
            <a:r>
              <a:rPr lang="es-EC" b="1" dirty="0" err="1">
                <a:latin typeface="Bell MT" panose="02020503060305020303" pitchFamily="18" charset="0"/>
              </a:rPr>
              <a:t>busqueda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6" name="Medio marco 35">
            <a:extLst>
              <a:ext uri="{FF2B5EF4-FFF2-40B4-BE49-F238E27FC236}">
                <a16:creationId xmlns:a16="http://schemas.microsoft.com/office/drawing/2014/main" id="{3270BA1C-4E02-41C5-D43B-AFF20C955BCF}"/>
              </a:ext>
            </a:extLst>
          </p:cNvPr>
          <p:cNvSpPr/>
          <p:nvPr/>
        </p:nvSpPr>
        <p:spPr>
          <a:xfrm>
            <a:off x="0" y="0"/>
            <a:ext cx="693019" cy="826646"/>
          </a:xfrm>
          <a:prstGeom prst="half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25BC0E-ADF9-C2AC-FF60-F7E46E31A1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54627" y="5998611"/>
            <a:ext cx="1437373" cy="8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C32DA8-D276-BE99-3D4B-0B896C47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109" y="2981842"/>
            <a:ext cx="3065578" cy="36255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5739F0-2B85-162F-AE48-77589CA9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00" y="3056398"/>
            <a:ext cx="1752129" cy="34764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D3B7C9D-1F01-CE5D-B038-F762445BD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53" y="143008"/>
            <a:ext cx="6323166" cy="27099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15E9FE4-36DB-1063-D683-2FD0DFCD6105}"/>
              </a:ext>
            </a:extLst>
          </p:cNvPr>
          <p:cNvSpPr txBox="1"/>
          <p:nvPr/>
        </p:nvSpPr>
        <p:spPr>
          <a:xfrm>
            <a:off x="7093819" y="1497972"/>
            <a:ext cx="2261937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Slider o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carrusel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 de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imágenes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22F293-2285-32A4-6B08-D422B0E3CFB7}"/>
              </a:ext>
            </a:extLst>
          </p:cNvPr>
          <p:cNvSpPr txBox="1"/>
          <p:nvPr/>
        </p:nvSpPr>
        <p:spPr>
          <a:xfrm>
            <a:off x="6218925" y="4794620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Sección de compras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7D9AD04-0209-4A88-DAA2-04FA76FF474C}"/>
              </a:ext>
            </a:extLst>
          </p:cNvPr>
          <p:cNvSpPr txBox="1"/>
          <p:nvPr/>
        </p:nvSpPr>
        <p:spPr>
          <a:xfrm>
            <a:off x="992172" y="4794621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Menú desplegable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16" name="Medio marco 15">
            <a:extLst>
              <a:ext uri="{FF2B5EF4-FFF2-40B4-BE49-F238E27FC236}">
                <a16:creationId xmlns:a16="http://schemas.microsoft.com/office/drawing/2014/main" id="{1590F941-B0EE-EC5F-23B6-B37BCFB8788D}"/>
              </a:ext>
            </a:extLst>
          </p:cNvPr>
          <p:cNvSpPr/>
          <p:nvPr/>
        </p:nvSpPr>
        <p:spPr>
          <a:xfrm>
            <a:off x="0" y="0"/>
            <a:ext cx="693019" cy="826646"/>
          </a:xfrm>
          <a:prstGeom prst="half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009D82-3169-32BD-26B6-C851CAEA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6162129"/>
            <a:ext cx="1174282" cy="6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9FFE5A-2536-4DED-9BCE-BB742C7351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710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57D5FDF-D472-B889-C6B6-6FB7571163C6}"/>
              </a:ext>
            </a:extLst>
          </p:cNvPr>
          <p:cNvSpPr/>
          <p:nvPr/>
        </p:nvSpPr>
        <p:spPr>
          <a:xfrm>
            <a:off x="2374470" y="4199368"/>
            <a:ext cx="74430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TEST CASES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A06CF-6B85-5A2B-E6D4-70EAE8A10D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24674" y="6162129"/>
            <a:ext cx="1174282" cy="6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5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E3B43E3-A7A1-3167-06FB-58CD0CDCD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981871"/>
              </p:ext>
            </p:extLst>
          </p:nvPr>
        </p:nvGraphicFramePr>
        <p:xfrm>
          <a:off x="380197" y="375386"/>
          <a:ext cx="11431605" cy="580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57D551DD-A91F-D9EA-24C2-F730FC9E46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" y="6231184"/>
            <a:ext cx="1049155" cy="6268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F5C6F0A-A548-CF27-F97A-E7A3CFA2D992}"/>
              </a:ext>
            </a:extLst>
          </p:cNvPr>
          <p:cNvSpPr txBox="1"/>
          <p:nvPr/>
        </p:nvSpPr>
        <p:spPr>
          <a:xfrm>
            <a:off x="6053488" y="6119336"/>
            <a:ext cx="57583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  <a:hlinkClick r:id="rId8"/>
              </a:rPr>
              <a:t>https://docs.google.com/spreadsheets/d/1Uo3Vj-hwH5KHRS3jfy6OHGo5UbI0NYFi/edit?usp=sharing&amp;ouid=104322774543793094710&amp;rtpof=true&amp;sd=true</a:t>
            </a:r>
            <a:r>
              <a:rPr lang="en-US" sz="1400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6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794330-5616-912E-B836-E0D9B6A67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3"/>
          <a:stretch/>
        </p:blipFill>
        <p:spPr>
          <a:xfrm>
            <a:off x="1327564" y="1337910"/>
            <a:ext cx="9536871" cy="264213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CD681D-3CC3-F863-8304-22E9B8D4BB6A}"/>
              </a:ext>
            </a:extLst>
          </p:cNvPr>
          <p:cNvSpPr/>
          <p:nvPr/>
        </p:nvSpPr>
        <p:spPr>
          <a:xfrm>
            <a:off x="1730798" y="4844261"/>
            <a:ext cx="87304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REPORTE DE BUGS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2403E8-E5DE-18C1-F6DD-91157DAD13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4435" y="6162129"/>
            <a:ext cx="1174282" cy="6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7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509</Words>
  <Application>Microsoft Office PowerPoint</Application>
  <PresentationFormat>Panorámica</PresentationFormat>
  <Paragraphs>55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Bell MT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Sulay Loor Moran</dc:creator>
  <cp:lastModifiedBy>Sulay Loor Moran</cp:lastModifiedBy>
  <cp:revision>14</cp:revision>
  <dcterms:created xsi:type="dcterms:W3CDTF">2022-11-23T23:07:43Z</dcterms:created>
  <dcterms:modified xsi:type="dcterms:W3CDTF">2022-12-04T03:52:45Z</dcterms:modified>
</cp:coreProperties>
</file>