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D9EE-8D25-4073-ACEB-527E89EB8D5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EB5-9EA6-448C-9B50-C831C16E9C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6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75DD-1982-9209-3EDC-C78F81FC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947EA-64EB-FC71-CA82-5A778575D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A6997-19E3-223E-E94C-5A96732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4A82-6E03-4BED-9FDD-196426B23B9C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63C88-A924-B844-9421-4AB729E9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CB888-8DE0-8D65-65FA-1EC1DD77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D22E-A869-7A64-259E-C4CFA11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72258B-D97C-EB35-D153-099128B7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753FB-4F47-2298-EA2A-C5769D4F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C2FD-C88F-4315-98C3-FC0DCBABEC8A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87ABE2-AC78-1403-802F-DEA0AF2B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0139D-79D4-6E58-0D1D-8D53C69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F3EB5-B86E-1CFD-60E2-24E1C7864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B9A03-9EDE-0EE3-6E57-8968A8807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448A6-2FEA-7636-9935-D148C746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B2F0-55F9-45D7-A94E-BDE0EC8CBC6E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97A12-DFAC-A2A0-844B-F3294A9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7B729-EBC1-DA36-974E-3CC29814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A77DD-C195-5723-154B-6893F01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292F3-FEA2-3BDF-AA0D-C06D4C19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62C2-8097-62E7-0703-88414A04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FB75-E4A8-4673-AB59-F378BECFABF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7E1EF-8477-714A-BB42-5719AFD6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05E2E-0359-C145-80A9-97038303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8C799-F21A-4957-50ED-C5C3B13F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5BB38-030A-43A6-8383-D7D26982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734BC-DE47-0D10-A924-7537E6F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0DF6-C6FF-4C95-BD91-3C5C514F7455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3F216-5D6A-81A5-D361-32A0F262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CE9EA-3FFE-5B82-9118-188AC102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A8B3-1A79-6EFD-A512-32C84F9E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CA477-06F1-A534-4CF7-5E1301A0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47655-AC65-EEDD-1FF6-65FC9C3BE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497EC-2DE7-EA3C-388E-4ED5B69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93D8-E0AB-4076-A019-0E41AD8FB7D8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F646E-CE16-C1D2-8897-28B3ACE1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044E2-B1B5-2FCE-800B-5F26760E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3972D-E558-6D17-9D0A-733B951A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4D5ED-4223-BD94-7757-80ED27A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D05C3-70F6-DD42-8B42-7DF236B3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26B94-4DB5-111D-1C10-D5F2DE931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569149-A808-BE26-7A5C-1725AAC58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63FCF2-1FB2-BC42-74BE-0E44641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0295-D743-4A21-B77C-DBF60E36DF4B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9CCA6-8F7C-96CC-36BF-F5D8391D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593D1A-5652-F140-EBBB-71F1A9ED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A84AD-F2C8-8E2D-6796-F03B92DB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3ADB93-D620-2558-C4C5-2E709DB9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3DC-7F01-42AD-B6D9-1F0471DE2C00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EAD3BB-49F9-E4C7-29E1-14D1FF40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727CF4-C2F5-84B4-4B63-2FDB630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48681F-33C2-9551-79A4-D1C5AA4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D11E-1576-4FC6-B5FE-B787368F0873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B3A7E8-CAE4-F697-B32D-5B95AC9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2C393-336F-07D3-5AC2-16B2DA51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4FA9E-7611-2645-8911-2906DFD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CD898-ABDE-D1F8-5548-93AF67C1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CEB82-E8EB-F1E2-F196-DAE949F8D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EDE7F-66D2-9891-BBB4-F6C9A2CA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81BD-A96C-416A-85C3-4BDB48F6ACA9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29E3D-B216-F665-E5FD-D91510A3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6C4C79-5600-9E62-4481-CCDC2A7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D900-8CF7-1BB3-1347-A4CBF592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A6ABDD-D611-5C07-B840-4B992B6CE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1639C7-E179-4BF4-59AE-6FDBED04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E25B6-492F-B9DF-E043-425FAB33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E4B5-F348-42F4-925C-D8442125CA6A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67966-D111-B794-A232-FA5402FC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FD3B7-6126-1B02-4C1D-E7E85ECC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6AAF25-C301-750A-2982-4A29291A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1A090-02A9-64C2-5AFC-AA6902B0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1C1F4-057A-BD97-C5DD-4FAB9D67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92C-1BB5-4089-852D-57A6A33FC92F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B7721-C413-A785-388D-B6A4021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4F360-8042-20D3-CD8F-C2EDA548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C5CD-9F59-4D35-BC01-D43B8D787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A1741C-816E-CC7C-F2B1-6BE12767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36" y="107594"/>
            <a:ext cx="7850164" cy="108593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D4827B7-1DD1-81ED-F3C4-918CCC49278F}"/>
              </a:ext>
            </a:extLst>
          </p:cNvPr>
          <p:cNvSpPr/>
          <p:nvPr/>
        </p:nvSpPr>
        <p:spPr>
          <a:xfrm>
            <a:off x="2283065" y="2290343"/>
            <a:ext cx="762587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PROYECTO FINAL</a:t>
            </a:r>
          </a:p>
          <a:p>
            <a:pPr algn="ctr"/>
            <a:r>
              <a:rPr lang="es-E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TESTING QA MANUAL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COMISION 35075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5DD7C2-FC75-CF8E-92E4-FD9BDF007F0D}"/>
              </a:ext>
            </a:extLst>
          </p:cNvPr>
          <p:cNvSpPr/>
          <p:nvPr/>
        </p:nvSpPr>
        <p:spPr>
          <a:xfrm>
            <a:off x="77002" y="0"/>
            <a:ext cx="163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7313A2-629E-767A-EA83-613AA5430636}"/>
              </a:ext>
            </a:extLst>
          </p:cNvPr>
          <p:cNvSpPr/>
          <p:nvPr/>
        </p:nvSpPr>
        <p:spPr>
          <a:xfrm>
            <a:off x="447575" y="0"/>
            <a:ext cx="16363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86813-C50F-BEAD-2725-A1AEB9345DF3}"/>
              </a:ext>
            </a:extLst>
          </p:cNvPr>
          <p:cNvSpPr txBox="1"/>
          <p:nvPr/>
        </p:nvSpPr>
        <p:spPr>
          <a:xfrm>
            <a:off x="10096900" y="6381074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Sulay Loor Morán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B7C63F1-BA90-6173-0D54-34495E224043}"/>
              </a:ext>
            </a:extLst>
          </p:cNvPr>
          <p:cNvSpPr txBox="1"/>
          <p:nvPr/>
        </p:nvSpPr>
        <p:spPr>
          <a:xfrm>
            <a:off x="2384658" y="2406119"/>
            <a:ext cx="79047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Introducción (Página elegida)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Página elegida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Identificación de elementos Front-</a:t>
            </a: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end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Test cases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Reporte de bugs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Gráficos de test cases</a:t>
            </a:r>
          </a:p>
          <a:p>
            <a:pPr marL="571500" indent="-571500">
              <a:buFont typeface="+mj-lt"/>
              <a:buAutoNum type="romanUcPeriod"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Conclusión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39EF4A-4268-E839-A125-947A60C4160B}"/>
              </a:ext>
            </a:extLst>
          </p:cNvPr>
          <p:cNvSpPr/>
          <p:nvPr/>
        </p:nvSpPr>
        <p:spPr>
          <a:xfrm>
            <a:off x="4770156" y="881673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ÍNDICE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47251A-37E9-A385-55E0-BF6801E11097}"/>
              </a:ext>
            </a:extLst>
          </p:cNvPr>
          <p:cNvSpPr/>
          <p:nvPr/>
        </p:nvSpPr>
        <p:spPr>
          <a:xfrm>
            <a:off x="77002" y="0"/>
            <a:ext cx="163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2A2587-DB4C-A1F4-BD7A-ADEECD0211ED}"/>
              </a:ext>
            </a:extLst>
          </p:cNvPr>
          <p:cNvSpPr/>
          <p:nvPr/>
        </p:nvSpPr>
        <p:spPr>
          <a:xfrm>
            <a:off x="447575" y="0"/>
            <a:ext cx="16363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3B789FE-8DEC-A2BB-2FA2-6602B51D0348}"/>
              </a:ext>
            </a:extLst>
          </p:cNvPr>
          <p:cNvSpPr txBox="1"/>
          <p:nvPr/>
        </p:nvSpPr>
        <p:spPr>
          <a:xfrm>
            <a:off x="7508056" y="5826308"/>
            <a:ext cx="39583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https://www.libreriaelvirrey.com.uy/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4A9E30-240F-B3CD-C066-7ECC64FBC731}"/>
              </a:ext>
            </a:extLst>
          </p:cNvPr>
          <p:cNvSpPr txBox="1"/>
          <p:nvPr/>
        </p:nvSpPr>
        <p:spPr>
          <a:xfrm>
            <a:off x="563128" y="148504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Bell MT" panose="02020503060305020303" pitchFamily="18" charset="0"/>
              </a:rPr>
              <a:t>La librería El Virrey está presente en Uruguay desde el año 2002 y desde entonces no ha cesado su crecimiento en el país. Ofrece libros en tiendas físicas y en su librería virtual. 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FC2A76-9935-6579-D9C6-21BE6D04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30" y="1137565"/>
            <a:ext cx="4283242" cy="4283242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8D985D1-D406-32BD-3236-C53359536052}"/>
              </a:ext>
            </a:extLst>
          </p:cNvPr>
          <p:cNvSpPr/>
          <p:nvPr/>
        </p:nvSpPr>
        <p:spPr>
          <a:xfrm>
            <a:off x="110690" y="211754"/>
            <a:ext cx="6699183" cy="55826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3600" b="1" dirty="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</a:rPr>
              <a:t>PÁGINA ELEGIDA </a:t>
            </a:r>
            <a:endParaRPr lang="en-US" sz="3600" b="1" dirty="0">
              <a:solidFill>
                <a:schemeClr val="bg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D4A46A-E6E0-48F6-6C7A-B018462B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903"/>
            <a:ext cx="4411579" cy="3534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9C6FF9-5F5A-F19F-385D-3912B8D3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19"/>
            <a:ext cx="4411579" cy="330868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6DB048-F206-D957-ABB2-D8A6EA35AB7B}"/>
              </a:ext>
            </a:extLst>
          </p:cNvPr>
          <p:cNvSpPr/>
          <p:nvPr/>
        </p:nvSpPr>
        <p:spPr>
          <a:xfrm>
            <a:off x="6374495" y="2551837"/>
            <a:ext cx="3832139" cy="17543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ELEMENTOS </a:t>
            </a:r>
          </a:p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FRONTEND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3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9A40BD9-4ADC-62B8-A0D7-DA9BA2AB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53" y="1142988"/>
            <a:ext cx="8153400" cy="11144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FC9D7A-9315-A888-05AC-B65FD31B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58" y="2949561"/>
            <a:ext cx="10864264" cy="41328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520CE5A-4BC0-AC16-90B1-12F0BBDE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165" y="4054993"/>
            <a:ext cx="3600450" cy="126682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9A966C5-9414-4B30-2D80-1B57F8369A8A}"/>
              </a:ext>
            </a:extLst>
          </p:cNvPr>
          <p:cNvSpPr txBox="1"/>
          <p:nvPr/>
        </p:nvSpPr>
        <p:spPr>
          <a:xfrm>
            <a:off x="8576107" y="457314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Barra de búsqueda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36F52D-1300-45CD-1296-1E5EAC579C3E}"/>
              </a:ext>
            </a:extLst>
          </p:cNvPr>
          <p:cNvSpPr txBox="1"/>
          <p:nvPr/>
        </p:nvSpPr>
        <p:spPr>
          <a:xfrm>
            <a:off x="8576107" y="2389089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Barra de navegación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52C3945-9E5A-A6F0-9815-C9E158B20690}"/>
              </a:ext>
            </a:extLst>
          </p:cNvPr>
          <p:cNvSpPr txBox="1"/>
          <p:nvPr/>
        </p:nvSpPr>
        <p:spPr>
          <a:xfrm>
            <a:off x="8576106" y="4516350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Botones de redes sociales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2A22EE0-0F3C-894D-4DD0-749F5296B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6"/>
          <a:stretch/>
        </p:blipFill>
        <p:spPr>
          <a:xfrm>
            <a:off x="269232" y="3739576"/>
            <a:ext cx="3838575" cy="280560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BA4618F-91FF-6C17-CA14-2311756EF1D7}"/>
              </a:ext>
            </a:extLst>
          </p:cNvPr>
          <p:cNvSpPr txBox="1"/>
          <p:nvPr/>
        </p:nvSpPr>
        <p:spPr>
          <a:xfrm>
            <a:off x="3473112" y="6037286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Menú de filtros de </a:t>
            </a:r>
            <a:r>
              <a:rPr lang="es-EC" b="1" dirty="0" err="1">
                <a:latin typeface="Bell MT" panose="02020503060305020303" pitchFamily="18" charset="0"/>
              </a:rPr>
              <a:t>busqueda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6" name="Medio marco 35">
            <a:extLst>
              <a:ext uri="{FF2B5EF4-FFF2-40B4-BE49-F238E27FC236}">
                <a16:creationId xmlns:a16="http://schemas.microsoft.com/office/drawing/2014/main" id="{3270BA1C-4E02-41C5-D43B-AFF20C955BCF}"/>
              </a:ext>
            </a:extLst>
          </p:cNvPr>
          <p:cNvSpPr/>
          <p:nvPr/>
        </p:nvSpPr>
        <p:spPr>
          <a:xfrm>
            <a:off x="0" y="0"/>
            <a:ext cx="693019" cy="826646"/>
          </a:xfrm>
          <a:prstGeom prst="half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Medio marco 36">
            <a:extLst>
              <a:ext uri="{FF2B5EF4-FFF2-40B4-BE49-F238E27FC236}">
                <a16:creationId xmlns:a16="http://schemas.microsoft.com/office/drawing/2014/main" id="{A073D467-A9E5-A005-E83C-21EFD26381D2}"/>
              </a:ext>
            </a:extLst>
          </p:cNvPr>
          <p:cNvSpPr/>
          <p:nvPr/>
        </p:nvSpPr>
        <p:spPr>
          <a:xfrm rot="10800000">
            <a:off x="11498981" y="6031354"/>
            <a:ext cx="693019" cy="826646"/>
          </a:xfrm>
          <a:prstGeom prst="half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7C32DA8-D276-BE99-3D4B-0B896C47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09" y="2981842"/>
            <a:ext cx="3065578" cy="36255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5739F0-2B85-162F-AE48-77589CA9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00" y="3056398"/>
            <a:ext cx="1752129" cy="34764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3B7C9D-1F01-CE5D-B038-F762445BD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53" y="143008"/>
            <a:ext cx="6323166" cy="27099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15E9FE4-36DB-1063-D683-2FD0DFCD6105}"/>
              </a:ext>
            </a:extLst>
          </p:cNvPr>
          <p:cNvSpPr txBox="1"/>
          <p:nvPr/>
        </p:nvSpPr>
        <p:spPr>
          <a:xfrm>
            <a:off x="7093819" y="1497972"/>
            <a:ext cx="2261937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Slider o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carrusel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 de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imágenes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22F293-2285-32A4-6B08-D422B0E3CFB7}"/>
              </a:ext>
            </a:extLst>
          </p:cNvPr>
          <p:cNvSpPr txBox="1"/>
          <p:nvPr/>
        </p:nvSpPr>
        <p:spPr>
          <a:xfrm>
            <a:off x="6218925" y="4794620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Sección de compras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D9AD04-0209-4A88-DAA2-04FA76FF474C}"/>
              </a:ext>
            </a:extLst>
          </p:cNvPr>
          <p:cNvSpPr txBox="1"/>
          <p:nvPr/>
        </p:nvSpPr>
        <p:spPr>
          <a:xfrm>
            <a:off x="992172" y="4794621"/>
            <a:ext cx="226193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latin typeface="Bell MT" panose="02020503060305020303" pitchFamily="18" charset="0"/>
              </a:rPr>
              <a:t>Menú desplegable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16" name="Medio marco 15">
            <a:extLst>
              <a:ext uri="{FF2B5EF4-FFF2-40B4-BE49-F238E27FC236}">
                <a16:creationId xmlns:a16="http://schemas.microsoft.com/office/drawing/2014/main" id="{1590F941-B0EE-EC5F-23B6-B37BCFB8788D}"/>
              </a:ext>
            </a:extLst>
          </p:cNvPr>
          <p:cNvSpPr/>
          <p:nvPr/>
        </p:nvSpPr>
        <p:spPr>
          <a:xfrm>
            <a:off x="0" y="0"/>
            <a:ext cx="693019" cy="826646"/>
          </a:xfrm>
          <a:prstGeom prst="halfFram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Medio marco 16">
            <a:extLst>
              <a:ext uri="{FF2B5EF4-FFF2-40B4-BE49-F238E27FC236}">
                <a16:creationId xmlns:a16="http://schemas.microsoft.com/office/drawing/2014/main" id="{79153C82-3266-B363-E52B-0B8F8C5521E8}"/>
              </a:ext>
            </a:extLst>
          </p:cNvPr>
          <p:cNvSpPr/>
          <p:nvPr/>
        </p:nvSpPr>
        <p:spPr>
          <a:xfrm rot="10800000">
            <a:off x="11498981" y="6031354"/>
            <a:ext cx="693019" cy="826646"/>
          </a:xfrm>
          <a:prstGeom prst="half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17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Sulay Loor Moran</dc:creator>
  <cp:lastModifiedBy>Sulay Loor Moran</cp:lastModifiedBy>
  <cp:revision>3</cp:revision>
  <dcterms:created xsi:type="dcterms:W3CDTF">2022-11-23T23:07:43Z</dcterms:created>
  <dcterms:modified xsi:type="dcterms:W3CDTF">2022-11-24T00:23:09Z</dcterms:modified>
</cp:coreProperties>
</file>