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8DB-65EA-6241-B64A-41A2A20A6C72}" type="datetimeFigureOut">
              <a:rPr lang="fr-FR" smtClean="0"/>
              <a:t>28.01.19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CC8-9DBF-6E42-8C66-F9B56284ED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9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8DB-65EA-6241-B64A-41A2A20A6C72}" type="datetimeFigureOut">
              <a:rPr lang="fr-FR" smtClean="0"/>
              <a:t>28.01.19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CC8-9DBF-6E42-8C66-F9B56284ED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66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8DB-65EA-6241-B64A-41A2A20A6C72}" type="datetimeFigureOut">
              <a:rPr lang="fr-FR" smtClean="0"/>
              <a:t>28.01.19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CC8-9DBF-6E42-8C66-F9B56284ED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22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8DB-65EA-6241-B64A-41A2A20A6C72}" type="datetimeFigureOut">
              <a:rPr lang="fr-FR" smtClean="0"/>
              <a:t>28.01.19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CC8-9DBF-6E42-8C66-F9B56284ED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5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8DB-65EA-6241-B64A-41A2A20A6C72}" type="datetimeFigureOut">
              <a:rPr lang="fr-FR" smtClean="0"/>
              <a:t>28.01.19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CC8-9DBF-6E42-8C66-F9B56284ED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32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8DB-65EA-6241-B64A-41A2A20A6C72}" type="datetimeFigureOut">
              <a:rPr lang="fr-FR" smtClean="0"/>
              <a:t>28.01.19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CC8-9DBF-6E42-8C66-F9B56284ED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8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8DB-65EA-6241-B64A-41A2A20A6C72}" type="datetimeFigureOut">
              <a:rPr lang="fr-FR" smtClean="0"/>
              <a:t>28.01.19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CC8-9DBF-6E42-8C66-F9B56284ED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7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8DB-65EA-6241-B64A-41A2A20A6C72}" type="datetimeFigureOut">
              <a:rPr lang="fr-FR" smtClean="0"/>
              <a:t>28.01.19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CC8-9DBF-6E42-8C66-F9B56284ED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45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8DB-65EA-6241-B64A-41A2A20A6C72}" type="datetimeFigureOut">
              <a:rPr lang="fr-FR" smtClean="0"/>
              <a:t>28.01.19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CC8-9DBF-6E42-8C66-F9B56284ED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81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8DB-65EA-6241-B64A-41A2A20A6C72}" type="datetimeFigureOut">
              <a:rPr lang="fr-FR" smtClean="0"/>
              <a:t>28.01.19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CC8-9DBF-6E42-8C66-F9B56284ED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52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8DB-65EA-6241-B64A-41A2A20A6C72}" type="datetimeFigureOut">
              <a:rPr lang="fr-FR" smtClean="0"/>
              <a:t>28.01.19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CC8-9DBF-6E42-8C66-F9B56284ED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31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B8DB-65EA-6241-B64A-41A2A20A6C72}" type="datetimeFigureOut">
              <a:rPr lang="fr-FR" smtClean="0"/>
              <a:t>28.01.19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CECC8-9DBF-6E42-8C66-F9B56284ED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96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Test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1887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Présentation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GS</dc:creator>
  <cp:lastModifiedBy>GS</cp:lastModifiedBy>
  <cp:revision>1</cp:revision>
  <dcterms:created xsi:type="dcterms:W3CDTF">2019-01-28T15:11:15Z</dcterms:created>
  <dcterms:modified xsi:type="dcterms:W3CDTF">2019-01-28T15:11:30Z</dcterms:modified>
</cp:coreProperties>
</file>